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30" r:id="rId1"/>
  </p:sldMasterIdLst>
  <p:notesMasterIdLst>
    <p:notesMasterId r:id="rId32"/>
  </p:notesMasterIdLst>
  <p:sldIdLst>
    <p:sldId id="256" r:id="rId2"/>
    <p:sldId id="260" r:id="rId3"/>
    <p:sldId id="258" r:id="rId4"/>
    <p:sldId id="259" r:id="rId5"/>
    <p:sldId id="257" r:id="rId6"/>
    <p:sldId id="314" r:id="rId7"/>
    <p:sldId id="315" r:id="rId8"/>
    <p:sldId id="316" r:id="rId9"/>
    <p:sldId id="317" r:id="rId10"/>
    <p:sldId id="266" r:id="rId11"/>
    <p:sldId id="267" r:id="rId12"/>
    <p:sldId id="332" r:id="rId13"/>
    <p:sldId id="331" r:id="rId14"/>
    <p:sldId id="333" r:id="rId15"/>
    <p:sldId id="327" r:id="rId16"/>
    <p:sldId id="328" r:id="rId17"/>
    <p:sldId id="329" r:id="rId18"/>
    <p:sldId id="330" r:id="rId19"/>
    <p:sldId id="272" r:id="rId20"/>
    <p:sldId id="269" r:id="rId21"/>
    <p:sldId id="275" r:id="rId22"/>
    <p:sldId id="321" r:id="rId23"/>
    <p:sldId id="322" r:id="rId24"/>
    <p:sldId id="323" r:id="rId25"/>
    <p:sldId id="324" r:id="rId26"/>
    <p:sldId id="325" r:id="rId27"/>
    <p:sldId id="326" r:id="rId28"/>
    <p:sldId id="318" r:id="rId29"/>
    <p:sldId id="270" r:id="rId30"/>
    <p:sldId id="290" r:id="rId3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3"/>
    </p:embeddedFont>
    <p:embeddedFont>
      <p:font typeface="Bookman Old Style" panose="02050604050505020204" pitchFamily="18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Montserrat Black" panose="00000A00000000000000" pitchFamily="2" charset="0"/>
      <p:bold r:id="rId42"/>
      <p:boldItalic r:id="rId43"/>
    </p:embeddedFont>
    <p:embeddedFont>
      <p:font typeface="Poppins" panose="00000500000000000000" pitchFamily="2" charset="0"/>
      <p:regular r:id="rId44"/>
      <p:bold r:id="rId45"/>
      <p:italic r:id="rId46"/>
      <p:boldItalic r:id="rId47"/>
    </p:embeddedFont>
    <p:embeddedFont>
      <p:font typeface="Quicksand" panose="020B0604020202020204" charset="0"/>
      <p:regular r:id="rId48"/>
      <p:bold r:id="rId49"/>
    </p:embeddedFont>
    <p:embeddedFont>
      <p:font typeface="Roboto Condensed Light" panose="02000000000000000000" pitchFamily="2" charset="0"/>
      <p:regular r:id="rId50"/>
      <p: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ED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A261CF-D1FF-4B1B-882A-C6306B90C7CC}">
  <a:tblStyle styleId="{22A261CF-D1FF-4B1B-882A-C6306B90C7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f0673c71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f0673c71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f097fbd9f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f097fbd9f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f097fbd9f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f097fbd9f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f097fbd9f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f097fbd9f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652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f097fbd9f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f097fbd9f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860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f097fbd9f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f097fbd9f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760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f097fbd9f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f097fbd9f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921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f097fbd9f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f097fbd9f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804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f097fbd9f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f097fbd9f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393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f097fbd9f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f097fbd9f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57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f21e462cf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f21e462cf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f0a9b0f80f_1_1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f0a9b0f80f_1_1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f097fbd9f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f097fbd9f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f097fbd9f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f097fbd9f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f097fbd9f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f097fbd9f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789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f097fbd9f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f097fbd9f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910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f097fbd9f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f097fbd9f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354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f097fbd9f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f097fbd9f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957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f097fbd9f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f097fbd9f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6409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f097fbd9f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f097fbd9f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5580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f097fbd9f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f097fbd9f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848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f097fbd9f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f097fbd9fd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cd47b15857_0_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cd47b15857_0_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f097fbd9fd_0_1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f097fbd9fd_0_1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d279b9a442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d279b9a442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279b9a442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279b9a442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279b9a442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279b9a442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105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279b9a442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279b9a442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298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279b9a442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279b9a442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762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279b9a442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279b9a442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812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831375" y="-141300"/>
            <a:ext cx="6411366" cy="6132485"/>
          </a:xfrm>
          <a:custGeom>
            <a:avLst/>
            <a:gdLst/>
            <a:ahLst/>
            <a:cxnLst/>
            <a:rect l="l" t="t" r="r" b="b"/>
            <a:pathLst>
              <a:path w="183878" h="208517" extrusionOk="0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50750" y="1138875"/>
            <a:ext cx="3718200" cy="20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0750" y="3391100"/>
            <a:ext cx="37182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166761" y="322438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467773" y="185829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250460" y="4528504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220489" y="-68715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362285" y="2854866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414750" y="81650"/>
            <a:ext cx="947533" cy="947533"/>
            <a:chOff x="3912750" y="637550"/>
            <a:chExt cx="947533" cy="947533"/>
          </a:xfrm>
        </p:grpSpPr>
        <p:sp>
          <p:nvSpPr>
            <p:cNvPr id="19" name="Google Shape;19;p2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2877525" y="4755200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4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/>
          </p:nvPr>
        </p:nvSpPr>
        <p:spPr>
          <a:xfrm>
            <a:off x="660413" y="3042796"/>
            <a:ext cx="37866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title" idx="2" hasCustomPrompt="1"/>
          </p:nvPr>
        </p:nvSpPr>
        <p:spPr>
          <a:xfrm>
            <a:off x="660413" y="1166845"/>
            <a:ext cx="3786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>
            <a:spLocks noGrp="1"/>
          </p:cNvSpPr>
          <p:nvPr>
            <p:ph type="subTitle" idx="1"/>
          </p:nvPr>
        </p:nvSpPr>
        <p:spPr>
          <a:xfrm>
            <a:off x="660413" y="3802300"/>
            <a:ext cx="37866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90" name="Google Shape;290;p20"/>
          <p:cNvSpPr/>
          <p:nvPr/>
        </p:nvSpPr>
        <p:spPr>
          <a:xfrm rot="9593614" flipH="1">
            <a:off x="-3063799" y="-913641"/>
            <a:ext cx="7570919" cy="4973376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0"/>
          <p:cNvSpPr/>
          <p:nvPr/>
        </p:nvSpPr>
        <p:spPr>
          <a:xfrm rot="10800000" flipH="1">
            <a:off x="-351834" y="-633000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0"/>
          <p:cNvSpPr/>
          <p:nvPr/>
        </p:nvSpPr>
        <p:spPr>
          <a:xfrm rot="7572997" flipH="1">
            <a:off x="4888768" y="4809512"/>
            <a:ext cx="451684" cy="451723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0"/>
          <p:cNvSpPr/>
          <p:nvPr/>
        </p:nvSpPr>
        <p:spPr>
          <a:xfrm rot="10800000">
            <a:off x="3385172" y="-457885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20"/>
          <p:cNvGrpSpPr/>
          <p:nvPr/>
        </p:nvGrpSpPr>
        <p:grpSpPr>
          <a:xfrm rot="10800000">
            <a:off x="-272565" y="4402845"/>
            <a:ext cx="1265051" cy="1265051"/>
            <a:chOff x="3912750" y="637550"/>
            <a:chExt cx="947533" cy="947533"/>
          </a:xfrm>
        </p:grpSpPr>
        <p:sp>
          <p:nvSpPr>
            <p:cNvPr id="295" name="Google Shape;295;p20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0"/>
          <p:cNvSpPr/>
          <p:nvPr/>
        </p:nvSpPr>
        <p:spPr>
          <a:xfrm rot="-5400000" flipH="1">
            <a:off x="5224456" y="1108039"/>
            <a:ext cx="7437684" cy="5089589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0"/>
          <p:cNvSpPr/>
          <p:nvPr/>
        </p:nvSpPr>
        <p:spPr>
          <a:xfrm rot="10800000" flipH="1">
            <a:off x="7118425" y="-548835"/>
            <a:ext cx="1255220" cy="1255186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0"/>
          <p:cNvSpPr/>
          <p:nvPr/>
        </p:nvSpPr>
        <p:spPr>
          <a:xfrm rot="7572997" flipH="1">
            <a:off x="7995443" y="365512"/>
            <a:ext cx="451684" cy="451723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1"/>
          <p:cNvSpPr/>
          <p:nvPr/>
        </p:nvSpPr>
        <p:spPr>
          <a:xfrm rot="152678" flipH="1">
            <a:off x="423099" y="-382664"/>
            <a:ext cx="9221569" cy="6057697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/>
          </p:nvPr>
        </p:nvSpPr>
        <p:spPr>
          <a:xfrm>
            <a:off x="3622990" y="1807388"/>
            <a:ext cx="4981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title" idx="2" hasCustomPrompt="1"/>
          </p:nvPr>
        </p:nvSpPr>
        <p:spPr>
          <a:xfrm>
            <a:off x="876150" y="1963501"/>
            <a:ext cx="2505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5" name="Google Shape;305;p21"/>
          <p:cNvSpPr txBox="1">
            <a:spLocks noGrp="1"/>
          </p:cNvSpPr>
          <p:nvPr>
            <p:ph type="subTitle" idx="1"/>
          </p:nvPr>
        </p:nvSpPr>
        <p:spPr>
          <a:xfrm>
            <a:off x="3622990" y="2712713"/>
            <a:ext cx="49812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06" name="Google Shape;306;p21"/>
          <p:cNvSpPr/>
          <p:nvPr/>
        </p:nvSpPr>
        <p:spPr>
          <a:xfrm>
            <a:off x="205428" y="265022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1"/>
          <p:cNvSpPr/>
          <p:nvPr/>
        </p:nvSpPr>
        <p:spPr>
          <a:xfrm>
            <a:off x="8033415" y="2791322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1"/>
          <p:cNvSpPr/>
          <p:nvPr/>
        </p:nvSpPr>
        <p:spPr>
          <a:xfrm>
            <a:off x="4783537" y="-584379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1"/>
          <p:cNvSpPr/>
          <p:nvPr/>
        </p:nvSpPr>
        <p:spPr>
          <a:xfrm>
            <a:off x="4493304" y="454881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1"/>
          <p:cNvSpPr/>
          <p:nvPr/>
        </p:nvSpPr>
        <p:spPr>
          <a:xfrm flipH="1">
            <a:off x="7662222" y="4772218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21"/>
          <p:cNvGrpSpPr/>
          <p:nvPr/>
        </p:nvGrpSpPr>
        <p:grpSpPr>
          <a:xfrm flipH="1">
            <a:off x="1123410" y="-420787"/>
            <a:ext cx="1265051" cy="1265051"/>
            <a:chOff x="3912750" y="637550"/>
            <a:chExt cx="947533" cy="947533"/>
          </a:xfrm>
        </p:grpSpPr>
        <p:sp>
          <p:nvSpPr>
            <p:cNvPr id="312" name="Google Shape;312;p21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7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6"/>
          <p:cNvSpPr/>
          <p:nvPr/>
        </p:nvSpPr>
        <p:spPr>
          <a:xfrm rot="-5031216" flipH="1">
            <a:off x="1434942" y="-1473727"/>
            <a:ext cx="7384699" cy="9115003"/>
          </a:xfrm>
          <a:custGeom>
            <a:avLst/>
            <a:gdLst/>
            <a:ahLst/>
            <a:cxnLst/>
            <a:rect l="l" t="t" r="r" b="b"/>
            <a:pathLst>
              <a:path w="183878" h="208517" extrusionOk="0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6"/>
          <p:cNvSpPr/>
          <p:nvPr/>
        </p:nvSpPr>
        <p:spPr>
          <a:xfrm rot="7572997" flipH="1">
            <a:off x="7294923" y="-441551"/>
            <a:ext cx="1423590" cy="1423551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6"/>
          <p:cNvSpPr/>
          <p:nvPr/>
        </p:nvSpPr>
        <p:spPr>
          <a:xfrm rot="10800000" flipH="1">
            <a:off x="3685829" y="-269325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6"/>
          <p:cNvSpPr/>
          <p:nvPr/>
        </p:nvSpPr>
        <p:spPr>
          <a:xfrm rot="7572997" flipH="1">
            <a:off x="7101718" y="406662"/>
            <a:ext cx="451684" cy="451723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6"/>
          <p:cNvSpPr/>
          <p:nvPr/>
        </p:nvSpPr>
        <p:spPr>
          <a:xfrm rot="10800000">
            <a:off x="-120903" y="4521890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8" name="Google Shape;508;p36"/>
          <p:cNvGrpSpPr/>
          <p:nvPr/>
        </p:nvGrpSpPr>
        <p:grpSpPr>
          <a:xfrm rot="10800000">
            <a:off x="200635" y="-5"/>
            <a:ext cx="1265051" cy="1265051"/>
            <a:chOff x="3912750" y="637550"/>
            <a:chExt cx="947533" cy="947533"/>
          </a:xfrm>
        </p:grpSpPr>
        <p:sp>
          <p:nvSpPr>
            <p:cNvPr id="509" name="Google Shape;509;p36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36"/>
          <p:cNvSpPr txBox="1">
            <a:spLocks noGrp="1"/>
          </p:cNvSpPr>
          <p:nvPr>
            <p:ph type="title"/>
          </p:nvPr>
        </p:nvSpPr>
        <p:spPr>
          <a:xfrm>
            <a:off x="701975" y="1488325"/>
            <a:ext cx="36027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2" name="Google Shape;512;p36"/>
          <p:cNvSpPr txBox="1">
            <a:spLocks noGrp="1"/>
          </p:cNvSpPr>
          <p:nvPr>
            <p:ph type="body" idx="1"/>
          </p:nvPr>
        </p:nvSpPr>
        <p:spPr>
          <a:xfrm>
            <a:off x="701975" y="2077825"/>
            <a:ext cx="3602700" cy="17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"/>
          <p:cNvSpPr/>
          <p:nvPr/>
        </p:nvSpPr>
        <p:spPr>
          <a:xfrm flipH="1">
            <a:off x="-184147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0"/>
          <p:cNvSpPr/>
          <p:nvPr/>
        </p:nvSpPr>
        <p:spPr>
          <a:xfrm rot="-7575992">
            <a:off x="3311472" y="-1827843"/>
            <a:ext cx="9206100" cy="6299659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0"/>
          <p:cNvSpPr/>
          <p:nvPr/>
        </p:nvSpPr>
        <p:spPr>
          <a:xfrm flipH="1">
            <a:off x="-2061964" y="1029175"/>
            <a:ext cx="6411366" cy="6132485"/>
          </a:xfrm>
          <a:custGeom>
            <a:avLst/>
            <a:gdLst/>
            <a:ahLst/>
            <a:cxnLst/>
            <a:rect l="l" t="t" r="r" b="b"/>
            <a:pathLst>
              <a:path w="183878" h="208517" extrusionOk="0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0"/>
          <p:cNvSpPr/>
          <p:nvPr/>
        </p:nvSpPr>
        <p:spPr>
          <a:xfrm flipH="1">
            <a:off x="-5" y="171968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0"/>
          <p:cNvSpPr/>
          <p:nvPr/>
        </p:nvSpPr>
        <p:spPr>
          <a:xfrm flipH="1">
            <a:off x="614252" y="-65996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0"/>
          <p:cNvSpPr/>
          <p:nvPr/>
        </p:nvSpPr>
        <p:spPr>
          <a:xfrm flipH="1">
            <a:off x="7051289" y="4905491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0"/>
          <p:cNvSpPr/>
          <p:nvPr/>
        </p:nvSpPr>
        <p:spPr>
          <a:xfrm flipH="1">
            <a:off x="7973495" y="-6600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0"/>
          <p:cNvSpPr/>
          <p:nvPr/>
        </p:nvSpPr>
        <p:spPr>
          <a:xfrm flipH="1">
            <a:off x="370614" y="4477166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6" name="Google Shape;566;p40"/>
          <p:cNvGrpSpPr/>
          <p:nvPr/>
        </p:nvGrpSpPr>
        <p:grpSpPr>
          <a:xfrm flipH="1">
            <a:off x="5585945" y="-561800"/>
            <a:ext cx="947533" cy="947533"/>
            <a:chOff x="3912750" y="637550"/>
            <a:chExt cx="947533" cy="947533"/>
          </a:xfrm>
        </p:grpSpPr>
        <p:sp>
          <p:nvSpPr>
            <p:cNvPr id="567" name="Google Shape;567;p40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" name="Google Shape;569;p40"/>
          <p:cNvSpPr/>
          <p:nvPr/>
        </p:nvSpPr>
        <p:spPr>
          <a:xfrm flipH="1">
            <a:off x="3348871" y="4755200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1"/>
          <p:cNvSpPr/>
          <p:nvPr/>
        </p:nvSpPr>
        <p:spPr>
          <a:xfrm rot="-3075939">
            <a:off x="4301454" y="1956101"/>
            <a:ext cx="7570775" cy="4973281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1"/>
          <p:cNvSpPr/>
          <p:nvPr/>
        </p:nvSpPr>
        <p:spPr>
          <a:xfrm rot="9103592" flipH="1">
            <a:off x="-736449" y="-1679977"/>
            <a:ext cx="7437770" cy="5089555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1"/>
          <p:cNvSpPr/>
          <p:nvPr/>
        </p:nvSpPr>
        <p:spPr>
          <a:xfrm rot="10800000">
            <a:off x="2140773" y="4666738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1"/>
          <p:cNvSpPr/>
          <p:nvPr/>
        </p:nvSpPr>
        <p:spPr>
          <a:xfrm rot="-7572997">
            <a:off x="9225983" y="3708212"/>
            <a:ext cx="451684" cy="451723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1"/>
          <p:cNvSpPr/>
          <p:nvPr/>
        </p:nvSpPr>
        <p:spPr>
          <a:xfrm rot="10800000" flipH="1">
            <a:off x="7463000" y="-417497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41"/>
          <p:cNvGrpSpPr/>
          <p:nvPr/>
        </p:nvGrpSpPr>
        <p:grpSpPr>
          <a:xfrm rot="10800000" flipH="1">
            <a:off x="324724" y="-271330"/>
            <a:ext cx="1265051" cy="1265051"/>
            <a:chOff x="3912750" y="637550"/>
            <a:chExt cx="947533" cy="947533"/>
          </a:xfrm>
        </p:grpSpPr>
        <p:sp>
          <p:nvSpPr>
            <p:cNvPr id="578" name="Google Shape;578;p41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" name="Google Shape;580;p41"/>
          <p:cNvSpPr/>
          <p:nvPr/>
        </p:nvSpPr>
        <p:spPr>
          <a:xfrm rot="1205794">
            <a:off x="7274479" y="3684239"/>
            <a:ext cx="1255248" cy="1255213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1"/>
          <p:cNvSpPr/>
          <p:nvPr/>
        </p:nvSpPr>
        <p:spPr>
          <a:xfrm rot="4432563">
            <a:off x="8298731" y="3767846"/>
            <a:ext cx="451679" cy="451718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1"/>
          <p:cNvSpPr/>
          <p:nvPr/>
        </p:nvSpPr>
        <p:spPr>
          <a:xfrm rot="10800000" flipH="1">
            <a:off x="-344463" y="4461962"/>
            <a:ext cx="1125652" cy="1127635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/>
          <p:cNvSpPr txBox="1">
            <a:spLocks noGrp="1"/>
          </p:cNvSpPr>
          <p:nvPr>
            <p:ph type="title"/>
          </p:nvPr>
        </p:nvSpPr>
        <p:spPr>
          <a:xfrm>
            <a:off x="2325300" y="713225"/>
            <a:ext cx="4493400" cy="61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9"/>
          <p:cNvSpPr txBox="1"/>
          <p:nvPr/>
        </p:nvSpPr>
        <p:spPr>
          <a:xfrm>
            <a:off x="2489550" y="3372600"/>
            <a:ext cx="41649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5" name="Google Shape;545;p39"/>
          <p:cNvSpPr txBox="1">
            <a:spLocks noGrp="1"/>
          </p:cNvSpPr>
          <p:nvPr>
            <p:ph type="subTitle" idx="1"/>
          </p:nvPr>
        </p:nvSpPr>
        <p:spPr>
          <a:xfrm>
            <a:off x="2521500" y="1329325"/>
            <a:ext cx="4101000" cy="13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6" name="Google Shape;546;p39"/>
          <p:cNvSpPr/>
          <p:nvPr/>
        </p:nvSpPr>
        <p:spPr>
          <a:xfrm rot="3075939" flipH="1">
            <a:off x="-1203843" y="1956101"/>
            <a:ext cx="7570775" cy="4973281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9"/>
          <p:cNvSpPr/>
          <p:nvPr/>
        </p:nvSpPr>
        <p:spPr>
          <a:xfrm rot="10800000" flipH="1">
            <a:off x="3860216" y="4859663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9"/>
          <p:cNvSpPr/>
          <p:nvPr/>
        </p:nvSpPr>
        <p:spPr>
          <a:xfrm rot="7572997" flipH="1">
            <a:off x="1219318" y="3708212"/>
            <a:ext cx="451684" cy="451723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9"/>
          <p:cNvSpPr/>
          <p:nvPr/>
        </p:nvSpPr>
        <p:spPr>
          <a:xfrm rot="10800000">
            <a:off x="1295997" y="-50972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" name="Google Shape;550;p39"/>
          <p:cNvGrpSpPr/>
          <p:nvPr/>
        </p:nvGrpSpPr>
        <p:grpSpPr>
          <a:xfrm rot="10800000">
            <a:off x="7397385" y="-271330"/>
            <a:ext cx="1265051" cy="1265051"/>
            <a:chOff x="3912750" y="637550"/>
            <a:chExt cx="947533" cy="947533"/>
          </a:xfrm>
        </p:grpSpPr>
        <p:sp>
          <p:nvSpPr>
            <p:cNvPr id="551" name="Google Shape;551;p39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Google Shape;553;p39"/>
          <p:cNvSpPr/>
          <p:nvPr/>
        </p:nvSpPr>
        <p:spPr>
          <a:xfrm rot="-9103592">
            <a:off x="4195664" y="-1222777"/>
            <a:ext cx="7437770" cy="5089555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9"/>
          <p:cNvSpPr/>
          <p:nvPr/>
        </p:nvSpPr>
        <p:spPr>
          <a:xfrm rot="-1205794" flipH="1">
            <a:off x="7671921" y="3029289"/>
            <a:ext cx="1255248" cy="1255213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9"/>
          <p:cNvSpPr/>
          <p:nvPr/>
        </p:nvSpPr>
        <p:spPr>
          <a:xfrm rot="-4432563" flipH="1">
            <a:off x="7451238" y="3112896"/>
            <a:ext cx="451679" cy="451718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9"/>
          <p:cNvSpPr/>
          <p:nvPr/>
        </p:nvSpPr>
        <p:spPr>
          <a:xfrm rot="10800000">
            <a:off x="-282128" y="1738712"/>
            <a:ext cx="1125652" cy="1127635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15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flipH="1">
            <a:off x="-337540" y="1524375"/>
            <a:ext cx="7437684" cy="3930907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146900" y="3068936"/>
            <a:ext cx="6850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1693800" y="3823464"/>
            <a:ext cx="57564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6852570" y="4244879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0" y="8077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6648473" y="-122721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2540620" y="-719259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-813290" y="474972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131739" y="3823471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9725" y="1873600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3"/>
          <p:cNvGrpSpPr/>
          <p:nvPr/>
        </p:nvGrpSpPr>
        <p:grpSpPr>
          <a:xfrm>
            <a:off x="7544274" y="1469732"/>
            <a:ext cx="1265051" cy="1265051"/>
            <a:chOff x="3912750" y="637550"/>
            <a:chExt cx="947533" cy="947533"/>
          </a:xfrm>
        </p:grpSpPr>
        <p:sp>
          <p:nvSpPr>
            <p:cNvPr id="36" name="Google Shape;36;p3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-306961" y="569001"/>
            <a:ext cx="7570971" cy="4973410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ubTitle" idx="1"/>
          </p:nvPr>
        </p:nvSpPr>
        <p:spPr>
          <a:xfrm>
            <a:off x="539500" y="1150475"/>
            <a:ext cx="8064900" cy="32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/>
          <p:nvPr/>
        </p:nvSpPr>
        <p:spPr>
          <a:xfrm flipH="1">
            <a:off x="-1039340" y="243478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 flipH="1">
            <a:off x="8628904" y="2492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 flipH="1">
            <a:off x="8402854" y="474972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 flipH="1">
            <a:off x="7428185" y="-1004829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 flipH="1">
            <a:off x="1222079" y="5009091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-96450" y="-125362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4"/>
          <p:cNvGrpSpPr/>
          <p:nvPr/>
        </p:nvGrpSpPr>
        <p:grpSpPr>
          <a:xfrm>
            <a:off x="4288299" y="4703032"/>
            <a:ext cx="1265051" cy="1265051"/>
            <a:chOff x="3912750" y="637550"/>
            <a:chExt cx="947533" cy="947533"/>
          </a:xfrm>
        </p:grpSpPr>
        <p:sp>
          <p:nvSpPr>
            <p:cNvPr id="50" name="Google Shape;50;p4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8"/>
          <p:cNvSpPr/>
          <p:nvPr/>
        </p:nvSpPr>
        <p:spPr>
          <a:xfrm>
            <a:off x="-574436" y="2914426"/>
            <a:ext cx="7570971" cy="4973410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8"/>
          <p:cNvSpPr/>
          <p:nvPr/>
        </p:nvSpPr>
        <p:spPr>
          <a:xfrm rot="10800000">
            <a:off x="3571510" y="-1255575"/>
            <a:ext cx="7437684" cy="3930907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8"/>
          <p:cNvSpPr/>
          <p:nvPr/>
        </p:nvSpPr>
        <p:spPr>
          <a:xfrm flipH="1">
            <a:off x="520161" y="4390609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"/>
          <p:cNvSpPr/>
          <p:nvPr/>
        </p:nvSpPr>
        <p:spPr>
          <a:xfrm flipH="1">
            <a:off x="520143" y="220579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"/>
          <p:cNvSpPr/>
          <p:nvPr/>
        </p:nvSpPr>
        <p:spPr>
          <a:xfrm flipH="1">
            <a:off x="7714380" y="399357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 flipH="1">
            <a:off x="8010311" y="637546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 flipH="1">
            <a:off x="713230" y="1929041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8"/>
          <p:cNvGrpSpPr/>
          <p:nvPr/>
        </p:nvGrpSpPr>
        <p:grpSpPr>
          <a:xfrm flipH="1">
            <a:off x="4671986" y="-275225"/>
            <a:ext cx="947533" cy="947533"/>
            <a:chOff x="3912750" y="637550"/>
            <a:chExt cx="947533" cy="947533"/>
          </a:xfrm>
        </p:grpSpPr>
        <p:sp>
          <p:nvSpPr>
            <p:cNvPr id="107" name="Google Shape;107;p8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8"/>
          <p:cNvSpPr/>
          <p:nvPr/>
        </p:nvSpPr>
        <p:spPr>
          <a:xfrm flipH="1">
            <a:off x="4799187" y="4755200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496250" y="1152150"/>
            <a:ext cx="6151500" cy="28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>
            <a:spLocks noGrp="1"/>
          </p:cNvSpPr>
          <p:nvPr>
            <p:ph type="body" idx="1"/>
          </p:nvPr>
        </p:nvSpPr>
        <p:spPr>
          <a:xfrm>
            <a:off x="713100" y="3931300"/>
            <a:ext cx="7717800" cy="41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5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 flipH="1">
            <a:off x="975451" y="-231496"/>
            <a:ext cx="8428467" cy="5606479"/>
          </a:xfrm>
          <a:custGeom>
            <a:avLst/>
            <a:gdLst/>
            <a:ahLst/>
            <a:cxnLst/>
            <a:rect l="l" t="t" r="r" b="b"/>
            <a:pathLst>
              <a:path w="104747" h="69676" extrusionOk="0">
                <a:moveTo>
                  <a:pt x="0" y="1"/>
                </a:moveTo>
                <a:lnTo>
                  <a:pt x="0" y="69676"/>
                </a:lnTo>
                <a:lnTo>
                  <a:pt x="1799" y="69676"/>
                </a:lnTo>
                <a:cubicBezTo>
                  <a:pt x="5385" y="68581"/>
                  <a:pt x="10134" y="66536"/>
                  <a:pt x="15229" y="62693"/>
                </a:cubicBezTo>
                <a:cubicBezTo>
                  <a:pt x="25977" y="54592"/>
                  <a:pt x="20111" y="44816"/>
                  <a:pt x="30871" y="30850"/>
                </a:cubicBezTo>
                <a:cubicBezTo>
                  <a:pt x="41619" y="16883"/>
                  <a:pt x="59776" y="24984"/>
                  <a:pt x="85194" y="12973"/>
                </a:cubicBezTo>
                <a:cubicBezTo>
                  <a:pt x="96859" y="7464"/>
                  <a:pt x="102289" y="3978"/>
                  <a:pt x="104747" y="1822"/>
                </a:cubicBezTo>
                <a:lnTo>
                  <a:pt x="104747" y="1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/>
          </p:nvPr>
        </p:nvSpPr>
        <p:spPr>
          <a:xfrm>
            <a:off x="1991575" y="175410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1"/>
          </p:nvPr>
        </p:nvSpPr>
        <p:spPr>
          <a:xfrm>
            <a:off x="1991575" y="211697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2"/>
          </p:nvPr>
        </p:nvSpPr>
        <p:spPr>
          <a:xfrm>
            <a:off x="5786525" y="175410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3"/>
          </p:nvPr>
        </p:nvSpPr>
        <p:spPr>
          <a:xfrm>
            <a:off x="5786525" y="211697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4"/>
          </p:nvPr>
        </p:nvSpPr>
        <p:spPr>
          <a:xfrm>
            <a:off x="1991575" y="309405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5"/>
          </p:nvPr>
        </p:nvSpPr>
        <p:spPr>
          <a:xfrm>
            <a:off x="5786525" y="309405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6"/>
          </p:nvPr>
        </p:nvSpPr>
        <p:spPr>
          <a:xfrm>
            <a:off x="5786525" y="3455900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7" hasCustomPrompt="1"/>
          </p:nvPr>
        </p:nvSpPr>
        <p:spPr>
          <a:xfrm>
            <a:off x="1068700" y="1852888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8" hasCustomPrompt="1"/>
          </p:nvPr>
        </p:nvSpPr>
        <p:spPr>
          <a:xfrm>
            <a:off x="4868250" y="1858800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9" hasCustomPrompt="1"/>
          </p:nvPr>
        </p:nvSpPr>
        <p:spPr>
          <a:xfrm>
            <a:off x="1068700" y="3193550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13" hasCustomPrompt="1"/>
          </p:nvPr>
        </p:nvSpPr>
        <p:spPr>
          <a:xfrm>
            <a:off x="4868250" y="3198175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14"/>
          </p:nvPr>
        </p:nvSpPr>
        <p:spPr>
          <a:xfrm>
            <a:off x="1991575" y="3455900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15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/>
          <p:nvPr/>
        </p:nvSpPr>
        <p:spPr>
          <a:xfrm flipH="1">
            <a:off x="-354865" y="376893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3"/>
          <p:cNvSpPr/>
          <p:nvPr/>
        </p:nvSpPr>
        <p:spPr>
          <a:xfrm flipH="1">
            <a:off x="8038179" y="4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"/>
          <p:cNvSpPr/>
          <p:nvPr/>
        </p:nvSpPr>
        <p:spPr>
          <a:xfrm flipH="1">
            <a:off x="1439917" y="-212621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"/>
          <p:cNvSpPr/>
          <p:nvPr/>
        </p:nvSpPr>
        <p:spPr>
          <a:xfrm flipH="1">
            <a:off x="4166028" y="-814459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"/>
          <p:cNvSpPr/>
          <p:nvPr/>
        </p:nvSpPr>
        <p:spPr>
          <a:xfrm flipH="1">
            <a:off x="4296960" y="4597121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"/>
          <p:cNvSpPr/>
          <p:nvPr/>
        </p:nvSpPr>
        <p:spPr>
          <a:xfrm flipH="1">
            <a:off x="815942" y="4691779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"/>
          <p:cNvSpPr/>
          <p:nvPr/>
        </p:nvSpPr>
        <p:spPr>
          <a:xfrm>
            <a:off x="-300650" y="1059750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13"/>
          <p:cNvGrpSpPr/>
          <p:nvPr/>
        </p:nvGrpSpPr>
        <p:grpSpPr>
          <a:xfrm>
            <a:off x="7878949" y="4237907"/>
            <a:ext cx="1265051" cy="1265051"/>
            <a:chOff x="3912750" y="637550"/>
            <a:chExt cx="947533" cy="947533"/>
          </a:xfrm>
        </p:grpSpPr>
        <p:sp>
          <p:nvSpPr>
            <p:cNvPr id="168" name="Google Shape;168;p13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 txBox="1">
            <a:spLocks noGrp="1"/>
          </p:cNvSpPr>
          <p:nvPr>
            <p:ph type="subTitle" idx="1"/>
          </p:nvPr>
        </p:nvSpPr>
        <p:spPr>
          <a:xfrm>
            <a:off x="3406188" y="2642660"/>
            <a:ext cx="23316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5" name="Google Shape;185;p15"/>
          <p:cNvSpPr txBox="1">
            <a:spLocks noGrp="1"/>
          </p:cNvSpPr>
          <p:nvPr>
            <p:ph type="subTitle" idx="2"/>
          </p:nvPr>
        </p:nvSpPr>
        <p:spPr>
          <a:xfrm>
            <a:off x="1048988" y="2642660"/>
            <a:ext cx="23316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6" name="Google Shape;186;p15"/>
          <p:cNvSpPr txBox="1">
            <a:spLocks noGrp="1"/>
          </p:cNvSpPr>
          <p:nvPr>
            <p:ph type="subTitle" idx="3"/>
          </p:nvPr>
        </p:nvSpPr>
        <p:spPr>
          <a:xfrm>
            <a:off x="5763401" y="2642660"/>
            <a:ext cx="23316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4"/>
          </p:nvPr>
        </p:nvSpPr>
        <p:spPr>
          <a:xfrm>
            <a:off x="1049000" y="3349701"/>
            <a:ext cx="2331600" cy="8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15"/>
          <p:cNvSpPr txBox="1">
            <a:spLocks noGrp="1"/>
          </p:cNvSpPr>
          <p:nvPr>
            <p:ph type="subTitle" idx="5"/>
          </p:nvPr>
        </p:nvSpPr>
        <p:spPr>
          <a:xfrm>
            <a:off x="3406200" y="3351499"/>
            <a:ext cx="2331600" cy="8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9" name="Google Shape;189;p15"/>
          <p:cNvSpPr txBox="1">
            <a:spLocks noGrp="1"/>
          </p:cNvSpPr>
          <p:nvPr>
            <p:ph type="subTitle" idx="6"/>
          </p:nvPr>
        </p:nvSpPr>
        <p:spPr>
          <a:xfrm>
            <a:off x="5763400" y="3350875"/>
            <a:ext cx="2331600" cy="8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0" name="Google Shape;190;p15"/>
          <p:cNvSpPr/>
          <p:nvPr/>
        </p:nvSpPr>
        <p:spPr>
          <a:xfrm rot="5400000" flipH="1">
            <a:off x="-711137" y="-2501813"/>
            <a:ext cx="6411366" cy="6132485"/>
          </a:xfrm>
          <a:custGeom>
            <a:avLst/>
            <a:gdLst/>
            <a:ahLst/>
            <a:cxnLst/>
            <a:rect l="l" t="t" r="r" b="b"/>
            <a:pathLst>
              <a:path w="183878" h="208517" extrusionOk="0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"/>
          <p:cNvSpPr/>
          <p:nvPr/>
        </p:nvSpPr>
        <p:spPr>
          <a:xfrm rot="-4592020" flipH="1">
            <a:off x="7848941" y="81971"/>
            <a:ext cx="6411577" cy="6132638"/>
          </a:xfrm>
          <a:custGeom>
            <a:avLst/>
            <a:gdLst/>
            <a:ahLst/>
            <a:cxnLst/>
            <a:rect l="l" t="t" r="r" b="b"/>
            <a:pathLst>
              <a:path w="183878" h="208517" extrusionOk="0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5"/>
          <p:cNvSpPr/>
          <p:nvPr/>
        </p:nvSpPr>
        <p:spPr>
          <a:xfrm rot="1586888">
            <a:off x="7312589" y="4479536"/>
            <a:ext cx="1423615" cy="1423576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320678" y="4298004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7720415" y="-212621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1061012" y="-906584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2451854" y="4691771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 rot="1586888">
            <a:off x="6990750" y="5051613"/>
            <a:ext cx="451692" cy="451731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"/>
          <p:cNvSpPr/>
          <p:nvPr/>
        </p:nvSpPr>
        <p:spPr>
          <a:xfrm flipH="1">
            <a:off x="8636922" y="1627125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15"/>
          <p:cNvGrpSpPr/>
          <p:nvPr/>
        </p:nvGrpSpPr>
        <p:grpSpPr>
          <a:xfrm flipH="1">
            <a:off x="-700240" y="1939232"/>
            <a:ext cx="1265051" cy="1265051"/>
            <a:chOff x="3912750" y="637550"/>
            <a:chExt cx="947533" cy="947533"/>
          </a:xfrm>
        </p:grpSpPr>
        <p:sp>
          <p:nvSpPr>
            <p:cNvPr id="200" name="Google Shape;200;p15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15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8"/>
          <p:cNvSpPr/>
          <p:nvPr/>
        </p:nvSpPr>
        <p:spPr>
          <a:xfrm flipH="1">
            <a:off x="1277285" y="2213150"/>
            <a:ext cx="7437684" cy="3930907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8"/>
          <p:cNvSpPr txBox="1">
            <a:spLocks noGrp="1"/>
          </p:cNvSpPr>
          <p:nvPr>
            <p:ph type="title"/>
          </p:nvPr>
        </p:nvSpPr>
        <p:spPr>
          <a:xfrm>
            <a:off x="821350" y="2706000"/>
            <a:ext cx="1745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18"/>
          <p:cNvSpPr txBox="1">
            <a:spLocks noGrp="1"/>
          </p:cNvSpPr>
          <p:nvPr>
            <p:ph type="title" idx="2"/>
          </p:nvPr>
        </p:nvSpPr>
        <p:spPr>
          <a:xfrm>
            <a:off x="2739967" y="2706000"/>
            <a:ext cx="1745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18"/>
          <p:cNvSpPr txBox="1">
            <a:spLocks noGrp="1"/>
          </p:cNvSpPr>
          <p:nvPr>
            <p:ph type="title" idx="3"/>
          </p:nvPr>
        </p:nvSpPr>
        <p:spPr>
          <a:xfrm>
            <a:off x="4658583" y="2706000"/>
            <a:ext cx="1745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18"/>
          <p:cNvSpPr txBox="1">
            <a:spLocks noGrp="1"/>
          </p:cNvSpPr>
          <p:nvPr>
            <p:ph type="title" idx="4"/>
          </p:nvPr>
        </p:nvSpPr>
        <p:spPr>
          <a:xfrm>
            <a:off x="6577200" y="2706000"/>
            <a:ext cx="1745400" cy="46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18"/>
          <p:cNvSpPr txBox="1">
            <a:spLocks noGrp="1"/>
          </p:cNvSpPr>
          <p:nvPr>
            <p:ph type="subTitle" idx="1"/>
          </p:nvPr>
        </p:nvSpPr>
        <p:spPr>
          <a:xfrm>
            <a:off x="779800" y="3317074"/>
            <a:ext cx="1828500" cy="7668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9" name="Google Shape;249;p18"/>
          <p:cNvSpPr txBox="1">
            <a:spLocks noGrp="1"/>
          </p:cNvSpPr>
          <p:nvPr>
            <p:ph type="subTitle" idx="5"/>
          </p:nvPr>
        </p:nvSpPr>
        <p:spPr>
          <a:xfrm>
            <a:off x="2698417" y="3317085"/>
            <a:ext cx="1828500" cy="7668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0" name="Google Shape;250;p18"/>
          <p:cNvSpPr txBox="1">
            <a:spLocks noGrp="1"/>
          </p:cNvSpPr>
          <p:nvPr>
            <p:ph type="subTitle" idx="6"/>
          </p:nvPr>
        </p:nvSpPr>
        <p:spPr>
          <a:xfrm>
            <a:off x="4617033" y="3317085"/>
            <a:ext cx="1828500" cy="7668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1" name="Google Shape;251;p18"/>
          <p:cNvSpPr txBox="1">
            <a:spLocks noGrp="1"/>
          </p:cNvSpPr>
          <p:nvPr>
            <p:ph type="subTitle" idx="7"/>
          </p:nvPr>
        </p:nvSpPr>
        <p:spPr>
          <a:xfrm>
            <a:off x="6535650" y="3317084"/>
            <a:ext cx="1828500" cy="7668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2" name="Google Shape;252;p18"/>
          <p:cNvSpPr txBox="1">
            <a:spLocks noGrp="1"/>
          </p:cNvSpPr>
          <p:nvPr>
            <p:ph type="title" idx="8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8"/>
          <p:cNvSpPr/>
          <p:nvPr/>
        </p:nvSpPr>
        <p:spPr>
          <a:xfrm rot="10800000" flipH="1">
            <a:off x="172253" y="423948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8"/>
          <p:cNvSpPr/>
          <p:nvPr/>
        </p:nvSpPr>
        <p:spPr>
          <a:xfrm rot="10800000" flipH="1">
            <a:off x="7870940" y="4652966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8"/>
          <p:cNvSpPr/>
          <p:nvPr/>
        </p:nvSpPr>
        <p:spPr>
          <a:xfrm rot="10800000" flipH="1">
            <a:off x="1463812" y="4652984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8"/>
          <p:cNvSpPr/>
          <p:nvPr/>
        </p:nvSpPr>
        <p:spPr>
          <a:xfrm rot="10800000" flipH="1">
            <a:off x="2739179" y="-1090566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8"/>
          <p:cNvSpPr/>
          <p:nvPr/>
        </p:nvSpPr>
        <p:spPr>
          <a:xfrm rot="10800000">
            <a:off x="8579147" y="-1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18"/>
          <p:cNvGrpSpPr/>
          <p:nvPr/>
        </p:nvGrpSpPr>
        <p:grpSpPr>
          <a:xfrm rot="10800000">
            <a:off x="-700240" y="2410654"/>
            <a:ext cx="1265051" cy="1265051"/>
            <a:chOff x="3912750" y="637550"/>
            <a:chExt cx="947533" cy="947533"/>
          </a:xfrm>
        </p:grpSpPr>
        <p:sp>
          <p:nvSpPr>
            <p:cNvPr id="259" name="Google Shape;259;p18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3075"/>
            <a:ext cx="77175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6" r:id="rId5"/>
    <p:sldLayoutId id="2147483658" r:id="rId6"/>
    <p:sldLayoutId id="2147483659" r:id="rId7"/>
    <p:sldLayoutId id="2147483661" r:id="rId8"/>
    <p:sldLayoutId id="2147483664" r:id="rId9"/>
    <p:sldLayoutId id="2147483666" r:id="rId10"/>
    <p:sldLayoutId id="2147483667" r:id="rId11"/>
    <p:sldLayoutId id="2147483682" r:id="rId12"/>
    <p:sldLayoutId id="2147483686" r:id="rId13"/>
    <p:sldLayoutId id="2147483687" r:id="rId14"/>
    <p:sldLayoutId id="214748373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87"/>
          <p:cNvSpPr txBox="1">
            <a:spLocks noGrp="1"/>
          </p:cNvSpPr>
          <p:nvPr>
            <p:ph type="ctrTitle"/>
          </p:nvPr>
        </p:nvSpPr>
        <p:spPr>
          <a:xfrm>
            <a:off x="198413" y="2474904"/>
            <a:ext cx="5622720" cy="1037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CONCEPTION ET REALISATION D’UNE PLATEFORME WEB DE GESTION ET DE COMMUNICATION :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</a:rPr>
              <a:t>CAS DE L’ESI</a:t>
            </a:r>
            <a:endParaRPr lang="fr-CI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9" name="Image 78">
            <a:extLst>
              <a:ext uri="{FF2B5EF4-FFF2-40B4-BE49-F238E27FC236}">
                <a16:creationId xmlns:a16="http://schemas.microsoft.com/office/drawing/2014/main" id="{0C35F57D-7B3A-4A13-AC26-8A0B89E6D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209" y="288395"/>
            <a:ext cx="895581" cy="790350"/>
          </a:xfrm>
          <a:prstGeom prst="rect">
            <a:avLst/>
          </a:prstGeom>
        </p:spPr>
      </p:pic>
      <p:sp>
        <p:nvSpPr>
          <p:cNvPr id="80" name="Google Shape;245;p35">
            <a:extLst>
              <a:ext uri="{FF2B5EF4-FFF2-40B4-BE49-F238E27FC236}">
                <a16:creationId xmlns:a16="http://schemas.microsoft.com/office/drawing/2014/main" id="{9F816682-97D9-435D-9BC1-B6A82B524163}"/>
              </a:ext>
            </a:extLst>
          </p:cNvPr>
          <p:cNvSpPr/>
          <p:nvPr/>
        </p:nvSpPr>
        <p:spPr>
          <a:xfrm>
            <a:off x="210558" y="3634739"/>
            <a:ext cx="3252732" cy="1272367"/>
          </a:xfrm>
          <a:prstGeom prst="rect">
            <a:avLst/>
          </a:prstGeom>
          <a:noFill/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u="sng" dirty="0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Présenté par: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N’GUESSAN </a:t>
            </a:r>
            <a:r>
              <a:rPr lang="fr-FR" b="1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Djéssè</a:t>
            </a:r>
            <a:r>
              <a:rPr lang="fr-FR" b="1" dirty="0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Ange </a:t>
            </a:r>
            <a:r>
              <a:rPr lang="fr-FR" b="1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Roddy</a:t>
            </a:r>
            <a:endParaRPr lang="fr-FR" b="1" dirty="0">
              <a:solidFill>
                <a:schemeClr val="bg1">
                  <a:lumMod val="90000"/>
                  <a:lumOff val="1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COULIBALY </a:t>
            </a:r>
            <a:r>
              <a:rPr lang="fr-FR" b="1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Gninlibako</a:t>
            </a:r>
            <a:r>
              <a:rPr lang="fr-FR" b="1" dirty="0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Abdel Aziz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TAHI </a:t>
            </a:r>
            <a:r>
              <a:rPr lang="fr-FR" b="1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Ezan</a:t>
            </a:r>
            <a:r>
              <a:rPr lang="fr-FR" b="1" dirty="0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Alexandre Salomon</a:t>
            </a:r>
            <a:endParaRPr b="1" dirty="0">
              <a:solidFill>
                <a:schemeClr val="bg1">
                  <a:lumMod val="90000"/>
                  <a:lumOff val="1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60C93528-4ADF-401F-B455-3CE55532DB08}"/>
              </a:ext>
            </a:extLst>
          </p:cNvPr>
          <p:cNvSpPr txBox="1"/>
          <p:nvPr/>
        </p:nvSpPr>
        <p:spPr>
          <a:xfrm>
            <a:off x="3269203" y="12999"/>
            <a:ext cx="2605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Poppins" panose="00000500000000000000" pitchFamily="2" charset="0"/>
                <a:cs typeface="Poppins" panose="00000500000000000000" pitchFamily="2" charset="0"/>
              </a:rPr>
              <a:t>République de Côte d’Ivoire</a:t>
            </a:r>
            <a:endParaRPr lang="fr-CI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A31E9804-5F2C-4A67-83F1-45944FC9A219}"/>
              </a:ext>
            </a:extLst>
          </p:cNvPr>
          <p:cNvSpPr txBox="1"/>
          <p:nvPr/>
        </p:nvSpPr>
        <p:spPr>
          <a:xfrm>
            <a:off x="3269203" y="1077724"/>
            <a:ext cx="2605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Poppins" panose="00000500000000000000" pitchFamily="2" charset="0"/>
                <a:cs typeface="Poppins" panose="00000500000000000000" pitchFamily="2" charset="0"/>
              </a:rPr>
              <a:t>Union – Discipline - Travail</a:t>
            </a:r>
          </a:p>
        </p:txBody>
      </p:sp>
      <p:sp>
        <p:nvSpPr>
          <p:cNvPr id="83" name="Google Shape;245;p35">
            <a:extLst>
              <a:ext uri="{FF2B5EF4-FFF2-40B4-BE49-F238E27FC236}">
                <a16:creationId xmlns:a16="http://schemas.microsoft.com/office/drawing/2014/main" id="{5566D161-916D-440C-8C77-72C76097D67F}"/>
              </a:ext>
            </a:extLst>
          </p:cNvPr>
          <p:cNvSpPr/>
          <p:nvPr/>
        </p:nvSpPr>
        <p:spPr>
          <a:xfrm>
            <a:off x="3670518" y="3634739"/>
            <a:ext cx="3310210" cy="1272367"/>
          </a:xfrm>
          <a:prstGeom prst="rect">
            <a:avLst/>
          </a:prstGeom>
          <a:noFill/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u="sng" dirty="0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Encadreur pédagogique: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M. KONE Siriky Youssouf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Directeur des études de l’ESI</a:t>
            </a:r>
            <a:endParaRPr dirty="0">
              <a:solidFill>
                <a:schemeClr val="bg1">
                  <a:lumMod val="90000"/>
                  <a:lumOff val="1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269" name="Google Shape;1269;p87"/>
          <p:cNvGrpSpPr/>
          <p:nvPr/>
        </p:nvGrpSpPr>
        <p:grpSpPr>
          <a:xfrm>
            <a:off x="6130129" y="795873"/>
            <a:ext cx="2888673" cy="3016439"/>
            <a:chOff x="4835245" y="605545"/>
            <a:chExt cx="3769246" cy="3935960"/>
          </a:xfrm>
        </p:grpSpPr>
        <p:sp>
          <p:nvSpPr>
            <p:cNvPr id="1270" name="Google Shape;1270;p87"/>
            <p:cNvSpPr/>
            <p:nvPr/>
          </p:nvSpPr>
          <p:spPr>
            <a:xfrm>
              <a:off x="6326148" y="750982"/>
              <a:ext cx="1632800" cy="3421657"/>
            </a:xfrm>
            <a:custGeom>
              <a:avLst/>
              <a:gdLst/>
              <a:ahLst/>
              <a:cxnLst/>
              <a:rect l="l" t="t" r="r" b="b"/>
              <a:pathLst>
                <a:path w="41977" h="87966" extrusionOk="0">
                  <a:moveTo>
                    <a:pt x="37144" y="87965"/>
                  </a:moveTo>
                  <a:lnTo>
                    <a:pt x="4833" y="87965"/>
                  </a:lnTo>
                  <a:cubicBezTo>
                    <a:pt x="2159" y="87965"/>
                    <a:pt x="0" y="85807"/>
                    <a:pt x="0" y="83132"/>
                  </a:cubicBezTo>
                  <a:lnTo>
                    <a:pt x="0" y="4833"/>
                  </a:lnTo>
                  <a:cubicBezTo>
                    <a:pt x="0" y="2158"/>
                    <a:pt x="2159" y="0"/>
                    <a:pt x="4833" y="0"/>
                  </a:cubicBezTo>
                  <a:lnTo>
                    <a:pt x="37144" y="0"/>
                  </a:lnTo>
                  <a:cubicBezTo>
                    <a:pt x="39819" y="0"/>
                    <a:pt x="41977" y="2158"/>
                    <a:pt x="41977" y="4833"/>
                  </a:cubicBezTo>
                  <a:lnTo>
                    <a:pt x="41977" y="83132"/>
                  </a:lnTo>
                  <a:cubicBezTo>
                    <a:pt x="41977" y="85807"/>
                    <a:pt x="39819" y="87965"/>
                    <a:pt x="37144" y="8796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7"/>
            <p:cNvSpPr/>
            <p:nvPr/>
          </p:nvSpPr>
          <p:spPr>
            <a:xfrm>
              <a:off x="6326148" y="974448"/>
              <a:ext cx="1632800" cy="39"/>
            </a:xfrm>
            <a:custGeom>
              <a:avLst/>
              <a:gdLst/>
              <a:ahLst/>
              <a:cxnLst/>
              <a:rect l="l" t="t" r="r" b="b"/>
              <a:pathLst>
                <a:path w="41977" h="1" fill="none" extrusionOk="0">
                  <a:moveTo>
                    <a:pt x="0" y="0"/>
                  </a:moveTo>
                  <a:lnTo>
                    <a:pt x="41977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7"/>
            <p:cNvSpPr/>
            <p:nvPr/>
          </p:nvSpPr>
          <p:spPr>
            <a:xfrm>
              <a:off x="6475125" y="833717"/>
              <a:ext cx="55585" cy="55623"/>
            </a:xfrm>
            <a:custGeom>
              <a:avLst/>
              <a:gdLst/>
              <a:ahLst/>
              <a:cxnLst/>
              <a:rect l="l" t="t" r="r" b="b"/>
              <a:pathLst>
                <a:path w="1429" h="1430" fill="none" extrusionOk="0">
                  <a:moveTo>
                    <a:pt x="1429" y="700"/>
                  </a:moveTo>
                  <a:cubicBezTo>
                    <a:pt x="1429" y="305"/>
                    <a:pt x="1095" y="1"/>
                    <a:pt x="699" y="1"/>
                  </a:cubicBezTo>
                  <a:cubicBezTo>
                    <a:pt x="304" y="1"/>
                    <a:pt x="0" y="305"/>
                    <a:pt x="0" y="700"/>
                  </a:cubicBezTo>
                  <a:cubicBezTo>
                    <a:pt x="0" y="1095"/>
                    <a:pt x="304" y="1430"/>
                    <a:pt x="699" y="1430"/>
                  </a:cubicBezTo>
                  <a:cubicBezTo>
                    <a:pt x="1095" y="1430"/>
                    <a:pt x="1429" y="1095"/>
                    <a:pt x="1429" y="70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7"/>
            <p:cNvSpPr/>
            <p:nvPr/>
          </p:nvSpPr>
          <p:spPr>
            <a:xfrm>
              <a:off x="6582716" y="833717"/>
              <a:ext cx="56790" cy="55623"/>
            </a:xfrm>
            <a:custGeom>
              <a:avLst/>
              <a:gdLst/>
              <a:ahLst/>
              <a:cxnLst/>
              <a:rect l="l" t="t" r="r" b="b"/>
              <a:pathLst>
                <a:path w="1460" h="1430" fill="none" extrusionOk="0">
                  <a:moveTo>
                    <a:pt x="1459" y="700"/>
                  </a:moveTo>
                  <a:cubicBezTo>
                    <a:pt x="1459" y="305"/>
                    <a:pt x="1125" y="1"/>
                    <a:pt x="730" y="1"/>
                  </a:cubicBezTo>
                  <a:cubicBezTo>
                    <a:pt x="335" y="1"/>
                    <a:pt x="0" y="305"/>
                    <a:pt x="0" y="700"/>
                  </a:cubicBezTo>
                  <a:cubicBezTo>
                    <a:pt x="0" y="1095"/>
                    <a:pt x="335" y="1430"/>
                    <a:pt x="730" y="1430"/>
                  </a:cubicBezTo>
                  <a:cubicBezTo>
                    <a:pt x="1125" y="1430"/>
                    <a:pt x="1459" y="1095"/>
                    <a:pt x="1459" y="70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7"/>
            <p:cNvSpPr/>
            <p:nvPr/>
          </p:nvSpPr>
          <p:spPr>
            <a:xfrm>
              <a:off x="6691473" y="833717"/>
              <a:ext cx="55623" cy="55623"/>
            </a:xfrm>
            <a:custGeom>
              <a:avLst/>
              <a:gdLst/>
              <a:ahLst/>
              <a:cxnLst/>
              <a:rect l="l" t="t" r="r" b="b"/>
              <a:pathLst>
                <a:path w="1430" h="1430" fill="none" extrusionOk="0">
                  <a:moveTo>
                    <a:pt x="1429" y="700"/>
                  </a:moveTo>
                  <a:cubicBezTo>
                    <a:pt x="1429" y="305"/>
                    <a:pt x="1125" y="1"/>
                    <a:pt x="730" y="1"/>
                  </a:cubicBezTo>
                  <a:cubicBezTo>
                    <a:pt x="335" y="1"/>
                    <a:pt x="1" y="305"/>
                    <a:pt x="1" y="700"/>
                  </a:cubicBezTo>
                  <a:cubicBezTo>
                    <a:pt x="1" y="1095"/>
                    <a:pt x="335" y="1430"/>
                    <a:pt x="730" y="1430"/>
                  </a:cubicBezTo>
                  <a:cubicBezTo>
                    <a:pt x="1125" y="1430"/>
                    <a:pt x="1429" y="1095"/>
                    <a:pt x="1429" y="70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7"/>
            <p:cNvSpPr/>
            <p:nvPr/>
          </p:nvSpPr>
          <p:spPr>
            <a:xfrm>
              <a:off x="6416001" y="1588057"/>
              <a:ext cx="1453094" cy="383101"/>
            </a:xfrm>
            <a:custGeom>
              <a:avLst/>
              <a:gdLst/>
              <a:ahLst/>
              <a:cxnLst/>
              <a:rect l="l" t="t" r="r" b="b"/>
              <a:pathLst>
                <a:path w="37357" h="9849" fill="none" extrusionOk="0">
                  <a:moveTo>
                    <a:pt x="35624" y="9848"/>
                  </a:moveTo>
                  <a:lnTo>
                    <a:pt x="1733" y="9848"/>
                  </a:lnTo>
                  <a:cubicBezTo>
                    <a:pt x="760" y="9848"/>
                    <a:pt x="0" y="9089"/>
                    <a:pt x="0" y="8116"/>
                  </a:cubicBezTo>
                  <a:lnTo>
                    <a:pt x="0" y="1763"/>
                  </a:lnTo>
                  <a:cubicBezTo>
                    <a:pt x="0" y="791"/>
                    <a:pt x="760" y="0"/>
                    <a:pt x="1733" y="0"/>
                  </a:cubicBezTo>
                  <a:lnTo>
                    <a:pt x="35624" y="0"/>
                  </a:lnTo>
                  <a:cubicBezTo>
                    <a:pt x="36597" y="0"/>
                    <a:pt x="37357" y="791"/>
                    <a:pt x="37357" y="1763"/>
                  </a:cubicBezTo>
                  <a:lnTo>
                    <a:pt x="37357" y="8116"/>
                  </a:lnTo>
                  <a:cubicBezTo>
                    <a:pt x="37357" y="9089"/>
                    <a:pt x="36597" y="9848"/>
                    <a:pt x="35624" y="984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7"/>
            <p:cNvSpPr/>
            <p:nvPr/>
          </p:nvSpPr>
          <p:spPr>
            <a:xfrm>
              <a:off x="6825086" y="1703932"/>
              <a:ext cx="942331" cy="39"/>
            </a:xfrm>
            <a:custGeom>
              <a:avLst/>
              <a:gdLst/>
              <a:ahLst/>
              <a:cxnLst/>
              <a:rect l="l" t="t" r="r" b="b"/>
              <a:pathLst>
                <a:path w="24226" h="1" fill="none" extrusionOk="0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7"/>
            <p:cNvSpPr/>
            <p:nvPr/>
          </p:nvSpPr>
          <p:spPr>
            <a:xfrm>
              <a:off x="6825086" y="1781961"/>
              <a:ext cx="942331" cy="39"/>
            </a:xfrm>
            <a:custGeom>
              <a:avLst/>
              <a:gdLst/>
              <a:ahLst/>
              <a:cxnLst/>
              <a:rect l="l" t="t" r="r" b="b"/>
              <a:pathLst>
                <a:path w="24226" h="1" fill="none" extrusionOk="0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7"/>
            <p:cNvSpPr/>
            <p:nvPr/>
          </p:nvSpPr>
          <p:spPr>
            <a:xfrm>
              <a:off x="6825086" y="1861156"/>
              <a:ext cx="806384" cy="39"/>
            </a:xfrm>
            <a:custGeom>
              <a:avLst/>
              <a:gdLst/>
              <a:ahLst/>
              <a:cxnLst/>
              <a:rect l="l" t="t" r="r" b="b"/>
              <a:pathLst>
                <a:path w="20731" h="1" fill="none" extrusionOk="0">
                  <a:moveTo>
                    <a:pt x="0" y="1"/>
                  </a:moveTo>
                  <a:lnTo>
                    <a:pt x="20730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7"/>
            <p:cNvSpPr/>
            <p:nvPr/>
          </p:nvSpPr>
          <p:spPr>
            <a:xfrm>
              <a:off x="6503481" y="1657800"/>
              <a:ext cx="245988" cy="244782"/>
            </a:xfrm>
            <a:custGeom>
              <a:avLst/>
              <a:gdLst/>
              <a:ahLst/>
              <a:cxnLst/>
              <a:rect l="l" t="t" r="r" b="b"/>
              <a:pathLst>
                <a:path w="6324" h="6293" fill="none" extrusionOk="0">
                  <a:moveTo>
                    <a:pt x="6323" y="3131"/>
                  </a:moveTo>
                  <a:cubicBezTo>
                    <a:pt x="6323" y="4894"/>
                    <a:pt x="4894" y="6293"/>
                    <a:pt x="3162" y="6293"/>
                  </a:cubicBezTo>
                  <a:cubicBezTo>
                    <a:pt x="1429" y="6293"/>
                    <a:pt x="1" y="4894"/>
                    <a:pt x="1" y="3131"/>
                  </a:cubicBezTo>
                  <a:cubicBezTo>
                    <a:pt x="1" y="1399"/>
                    <a:pt x="1429" y="1"/>
                    <a:pt x="3162" y="1"/>
                  </a:cubicBezTo>
                  <a:cubicBezTo>
                    <a:pt x="4894" y="1"/>
                    <a:pt x="6323" y="1399"/>
                    <a:pt x="6323" y="313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7"/>
            <p:cNvSpPr/>
            <p:nvPr/>
          </p:nvSpPr>
          <p:spPr>
            <a:xfrm>
              <a:off x="6568518" y="1711012"/>
              <a:ext cx="115915" cy="120621"/>
            </a:xfrm>
            <a:custGeom>
              <a:avLst/>
              <a:gdLst/>
              <a:ahLst/>
              <a:cxnLst/>
              <a:rect l="l" t="t" r="r" b="b"/>
              <a:pathLst>
                <a:path w="2980" h="3101" fill="none" extrusionOk="0">
                  <a:moveTo>
                    <a:pt x="2979" y="3101"/>
                  </a:moveTo>
                  <a:cubicBezTo>
                    <a:pt x="2979" y="2402"/>
                    <a:pt x="2523" y="1703"/>
                    <a:pt x="1915" y="1459"/>
                  </a:cubicBezTo>
                  <a:cubicBezTo>
                    <a:pt x="2128" y="1338"/>
                    <a:pt x="2280" y="1064"/>
                    <a:pt x="2280" y="791"/>
                  </a:cubicBezTo>
                  <a:cubicBezTo>
                    <a:pt x="2280" y="365"/>
                    <a:pt x="1946" y="0"/>
                    <a:pt x="1490" y="0"/>
                  </a:cubicBezTo>
                  <a:cubicBezTo>
                    <a:pt x="1034" y="0"/>
                    <a:pt x="700" y="365"/>
                    <a:pt x="700" y="791"/>
                  </a:cubicBezTo>
                  <a:cubicBezTo>
                    <a:pt x="700" y="1064"/>
                    <a:pt x="852" y="1338"/>
                    <a:pt x="1064" y="1459"/>
                  </a:cubicBezTo>
                  <a:cubicBezTo>
                    <a:pt x="456" y="1703"/>
                    <a:pt x="1" y="2402"/>
                    <a:pt x="1" y="3101"/>
                  </a:cubicBezTo>
                  <a:close/>
                </a:path>
              </a:pathLst>
            </a:custGeom>
            <a:noFill/>
            <a:ln w="4550" cap="rnd" cmpd="sng">
              <a:solidFill>
                <a:srgbClr val="E5A5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7"/>
            <p:cNvSpPr/>
            <p:nvPr/>
          </p:nvSpPr>
          <p:spPr>
            <a:xfrm>
              <a:off x="6416001" y="2052687"/>
              <a:ext cx="1453094" cy="383101"/>
            </a:xfrm>
            <a:custGeom>
              <a:avLst/>
              <a:gdLst/>
              <a:ahLst/>
              <a:cxnLst/>
              <a:rect l="l" t="t" r="r" b="b"/>
              <a:pathLst>
                <a:path w="37357" h="9849" fill="none" extrusionOk="0">
                  <a:moveTo>
                    <a:pt x="35624" y="9849"/>
                  </a:moveTo>
                  <a:lnTo>
                    <a:pt x="1733" y="9849"/>
                  </a:lnTo>
                  <a:cubicBezTo>
                    <a:pt x="760" y="9849"/>
                    <a:pt x="0" y="9059"/>
                    <a:pt x="0" y="8116"/>
                  </a:cubicBezTo>
                  <a:lnTo>
                    <a:pt x="0" y="1733"/>
                  </a:lnTo>
                  <a:cubicBezTo>
                    <a:pt x="0" y="791"/>
                    <a:pt x="760" y="1"/>
                    <a:pt x="1733" y="1"/>
                  </a:cubicBezTo>
                  <a:lnTo>
                    <a:pt x="35624" y="1"/>
                  </a:lnTo>
                  <a:cubicBezTo>
                    <a:pt x="36597" y="1"/>
                    <a:pt x="37357" y="791"/>
                    <a:pt x="37357" y="1733"/>
                  </a:cubicBezTo>
                  <a:lnTo>
                    <a:pt x="37357" y="8116"/>
                  </a:lnTo>
                  <a:cubicBezTo>
                    <a:pt x="37357" y="9059"/>
                    <a:pt x="36597" y="9849"/>
                    <a:pt x="35624" y="984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7"/>
            <p:cNvSpPr/>
            <p:nvPr/>
          </p:nvSpPr>
          <p:spPr>
            <a:xfrm>
              <a:off x="6825086" y="2167396"/>
              <a:ext cx="942331" cy="39"/>
            </a:xfrm>
            <a:custGeom>
              <a:avLst/>
              <a:gdLst/>
              <a:ahLst/>
              <a:cxnLst/>
              <a:rect l="l" t="t" r="r" b="b"/>
              <a:pathLst>
                <a:path w="24226" h="1" fill="none" extrusionOk="0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7"/>
            <p:cNvSpPr/>
            <p:nvPr/>
          </p:nvSpPr>
          <p:spPr>
            <a:xfrm>
              <a:off x="6825086" y="2246591"/>
              <a:ext cx="942331" cy="39"/>
            </a:xfrm>
            <a:custGeom>
              <a:avLst/>
              <a:gdLst/>
              <a:ahLst/>
              <a:cxnLst/>
              <a:rect l="l" t="t" r="r" b="b"/>
              <a:pathLst>
                <a:path w="24226" h="1" fill="none" extrusionOk="0">
                  <a:moveTo>
                    <a:pt x="0" y="1"/>
                  </a:moveTo>
                  <a:lnTo>
                    <a:pt x="24226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7"/>
            <p:cNvSpPr/>
            <p:nvPr/>
          </p:nvSpPr>
          <p:spPr>
            <a:xfrm>
              <a:off x="6825086" y="2325825"/>
              <a:ext cx="431568" cy="39"/>
            </a:xfrm>
            <a:custGeom>
              <a:avLst/>
              <a:gdLst/>
              <a:ahLst/>
              <a:cxnLst/>
              <a:rect l="l" t="t" r="r" b="b"/>
              <a:pathLst>
                <a:path w="11095" h="1" fill="none" extrusionOk="0">
                  <a:moveTo>
                    <a:pt x="0" y="0"/>
                  </a:moveTo>
                  <a:lnTo>
                    <a:pt x="11095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7"/>
            <p:cNvSpPr/>
            <p:nvPr/>
          </p:nvSpPr>
          <p:spPr>
            <a:xfrm>
              <a:off x="6486950" y="2104732"/>
              <a:ext cx="279051" cy="279051"/>
            </a:xfrm>
            <a:custGeom>
              <a:avLst/>
              <a:gdLst/>
              <a:ahLst/>
              <a:cxnLst/>
              <a:rect l="l" t="t" r="r" b="b"/>
              <a:pathLst>
                <a:path w="7174" h="7174" fill="none" extrusionOk="0">
                  <a:moveTo>
                    <a:pt x="4894" y="699"/>
                  </a:moveTo>
                  <a:cubicBezTo>
                    <a:pt x="6475" y="1429"/>
                    <a:pt x="7174" y="3283"/>
                    <a:pt x="6475" y="4863"/>
                  </a:cubicBezTo>
                  <a:cubicBezTo>
                    <a:pt x="5745" y="6474"/>
                    <a:pt x="3891" y="7174"/>
                    <a:pt x="2310" y="6474"/>
                  </a:cubicBezTo>
                  <a:cubicBezTo>
                    <a:pt x="699" y="5745"/>
                    <a:pt x="0" y="3891"/>
                    <a:pt x="699" y="2310"/>
                  </a:cubicBezTo>
                  <a:cubicBezTo>
                    <a:pt x="1429" y="699"/>
                    <a:pt x="3283" y="0"/>
                    <a:pt x="4894" y="69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87"/>
            <p:cNvSpPr/>
            <p:nvPr/>
          </p:nvSpPr>
          <p:spPr>
            <a:xfrm>
              <a:off x="6568518" y="2174475"/>
              <a:ext cx="115915" cy="120621"/>
            </a:xfrm>
            <a:custGeom>
              <a:avLst/>
              <a:gdLst/>
              <a:ahLst/>
              <a:cxnLst/>
              <a:rect l="l" t="t" r="r" b="b"/>
              <a:pathLst>
                <a:path w="2980" h="3101" fill="none" extrusionOk="0">
                  <a:moveTo>
                    <a:pt x="2979" y="3101"/>
                  </a:moveTo>
                  <a:cubicBezTo>
                    <a:pt x="2979" y="2432"/>
                    <a:pt x="2523" y="1733"/>
                    <a:pt x="1915" y="1490"/>
                  </a:cubicBezTo>
                  <a:cubicBezTo>
                    <a:pt x="2128" y="1338"/>
                    <a:pt x="2280" y="1095"/>
                    <a:pt x="2280" y="821"/>
                  </a:cubicBezTo>
                  <a:cubicBezTo>
                    <a:pt x="2280" y="365"/>
                    <a:pt x="1946" y="1"/>
                    <a:pt x="1490" y="1"/>
                  </a:cubicBezTo>
                  <a:cubicBezTo>
                    <a:pt x="1034" y="1"/>
                    <a:pt x="700" y="365"/>
                    <a:pt x="700" y="821"/>
                  </a:cubicBezTo>
                  <a:cubicBezTo>
                    <a:pt x="700" y="1095"/>
                    <a:pt x="852" y="1338"/>
                    <a:pt x="1064" y="1490"/>
                  </a:cubicBezTo>
                  <a:cubicBezTo>
                    <a:pt x="456" y="1733"/>
                    <a:pt x="1" y="2432"/>
                    <a:pt x="1" y="3101"/>
                  </a:cubicBezTo>
                  <a:close/>
                </a:path>
              </a:pathLst>
            </a:custGeom>
            <a:noFill/>
            <a:ln w="4550" cap="rnd" cmpd="sng">
              <a:solidFill>
                <a:srgbClr val="E5A5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87"/>
            <p:cNvSpPr/>
            <p:nvPr/>
          </p:nvSpPr>
          <p:spPr>
            <a:xfrm>
              <a:off x="7436321" y="1067841"/>
              <a:ext cx="432774" cy="433941"/>
            </a:xfrm>
            <a:custGeom>
              <a:avLst/>
              <a:gdLst/>
              <a:ahLst/>
              <a:cxnLst/>
              <a:rect l="l" t="t" r="r" b="b"/>
              <a:pathLst>
                <a:path w="11126" h="11156" fill="none" extrusionOk="0">
                  <a:moveTo>
                    <a:pt x="9150" y="11155"/>
                  </a:moveTo>
                  <a:lnTo>
                    <a:pt x="1946" y="11155"/>
                  </a:lnTo>
                  <a:cubicBezTo>
                    <a:pt x="882" y="11155"/>
                    <a:pt x="1" y="10274"/>
                    <a:pt x="1" y="9180"/>
                  </a:cubicBezTo>
                  <a:lnTo>
                    <a:pt x="1" y="1976"/>
                  </a:lnTo>
                  <a:cubicBezTo>
                    <a:pt x="1" y="882"/>
                    <a:pt x="882" y="0"/>
                    <a:pt x="1946" y="0"/>
                  </a:cubicBezTo>
                  <a:lnTo>
                    <a:pt x="9150" y="0"/>
                  </a:lnTo>
                  <a:cubicBezTo>
                    <a:pt x="10244" y="0"/>
                    <a:pt x="11126" y="882"/>
                    <a:pt x="11126" y="1976"/>
                  </a:cubicBezTo>
                  <a:lnTo>
                    <a:pt x="11126" y="9180"/>
                  </a:lnTo>
                  <a:cubicBezTo>
                    <a:pt x="11126" y="10274"/>
                    <a:pt x="10244" y="11155"/>
                    <a:pt x="9150" y="1115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7"/>
            <p:cNvSpPr/>
            <p:nvPr/>
          </p:nvSpPr>
          <p:spPr>
            <a:xfrm>
              <a:off x="7530920" y="1163607"/>
              <a:ext cx="243615" cy="242409"/>
            </a:xfrm>
            <a:custGeom>
              <a:avLst/>
              <a:gdLst/>
              <a:ahLst/>
              <a:cxnLst/>
              <a:rect l="l" t="t" r="r" b="b"/>
              <a:pathLst>
                <a:path w="6263" h="6232" fill="none" extrusionOk="0">
                  <a:moveTo>
                    <a:pt x="6019" y="2888"/>
                  </a:moveTo>
                  <a:lnTo>
                    <a:pt x="6262" y="2706"/>
                  </a:lnTo>
                  <a:lnTo>
                    <a:pt x="6141" y="2250"/>
                  </a:lnTo>
                  <a:lnTo>
                    <a:pt x="5867" y="2158"/>
                  </a:lnTo>
                  <a:cubicBezTo>
                    <a:pt x="5776" y="1885"/>
                    <a:pt x="5654" y="1672"/>
                    <a:pt x="5533" y="1459"/>
                  </a:cubicBezTo>
                  <a:lnTo>
                    <a:pt x="5624" y="1216"/>
                  </a:lnTo>
                  <a:lnTo>
                    <a:pt x="5320" y="851"/>
                  </a:lnTo>
                  <a:lnTo>
                    <a:pt x="5016" y="912"/>
                  </a:lnTo>
                  <a:cubicBezTo>
                    <a:pt x="4834" y="730"/>
                    <a:pt x="4621" y="578"/>
                    <a:pt x="4378" y="487"/>
                  </a:cubicBezTo>
                  <a:lnTo>
                    <a:pt x="4347" y="213"/>
                  </a:lnTo>
                  <a:lnTo>
                    <a:pt x="3891" y="61"/>
                  </a:lnTo>
                  <a:lnTo>
                    <a:pt x="3679" y="243"/>
                  </a:lnTo>
                  <a:cubicBezTo>
                    <a:pt x="3405" y="213"/>
                    <a:pt x="3162" y="183"/>
                    <a:pt x="2888" y="213"/>
                  </a:cubicBezTo>
                  <a:lnTo>
                    <a:pt x="2736" y="0"/>
                  </a:lnTo>
                  <a:lnTo>
                    <a:pt x="2250" y="91"/>
                  </a:lnTo>
                  <a:lnTo>
                    <a:pt x="2159" y="365"/>
                  </a:lnTo>
                  <a:cubicBezTo>
                    <a:pt x="1916" y="456"/>
                    <a:pt x="1672" y="578"/>
                    <a:pt x="1460" y="699"/>
                  </a:cubicBezTo>
                  <a:lnTo>
                    <a:pt x="1216" y="608"/>
                  </a:lnTo>
                  <a:lnTo>
                    <a:pt x="852" y="943"/>
                  </a:lnTo>
                  <a:lnTo>
                    <a:pt x="913" y="1216"/>
                  </a:lnTo>
                  <a:cubicBezTo>
                    <a:pt x="761" y="1399"/>
                    <a:pt x="609" y="1642"/>
                    <a:pt x="487" y="1854"/>
                  </a:cubicBezTo>
                  <a:lnTo>
                    <a:pt x="213" y="1885"/>
                  </a:lnTo>
                  <a:lnTo>
                    <a:pt x="61" y="2371"/>
                  </a:lnTo>
                  <a:lnTo>
                    <a:pt x="274" y="2554"/>
                  </a:lnTo>
                  <a:cubicBezTo>
                    <a:pt x="213" y="2827"/>
                    <a:pt x="213" y="3070"/>
                    <a:pt x="213" y="3344"/>
                  </a:cubicBezTo>
                  <a:lnTo>
                    <a:pt x="1" y="3526"/>
                  </a:lnTo>
                  <a:lnTo>
                    <a:pt x="92" y="3982"/>
                  </a:lnTo>
                  <a:lnTo>
                    <a:pt x="365" y="4073"/>
                  </a:lnTo>
                  <a:cubicBezTo>
                    <a:pt x="457" y="4316"/>
                    <a:pt x="578" y="4560"/>
                    <a:pt x="730" y="4772"/>
                  </a:cubicBezTo>
                  <a:lnTo>
                    <a:pt x="639" y="5016"/>
                  </a:lnTo>
                  <a:lnTo>
                    <a:pt x="943" y="5380"/>
                  </a:lnTo>
                  <a:lnTo>
                    <a:pt x="1216" y="5320"/>
                  </a:lnTo>
                  <a:cubicBezTo>
                    <a:pt x="1429" y="5472"/>
                    <a:pt x="1642" y="5623"/>
                    <a:pt x="1885" y="5745"/>
                  </a:cubicBezTo>
                  <a:lnTo>
                    <a:pt x="1916" y="6019"/>
                  </a:lnTo>
                  <a:lnTo>
                    <a:pt x="2372" y="6171"/>
                  </a:lnTo>
                  <a:lnTo>
                    <a:pt x="2584" y="5958"/>
                  </a:lnTo>
                  <a:cubicBezTo>
                    <a:pt x="2827" y="6019"/>
                    <a:pt x="3101" y="6019"/>
                    <a:pt x="3375" y="6019"/>
                  </a:cubicBezTo>
                  <a:lnTo>
                    <a:pt x="3527" y="6231"/>
                  </a:lnTo>
                  <a:lnTo>
                    <a:pt x="4013" y="6140"/>
                  </a:lnTo>
                  <a:lnTo>
                    <a:pt x="4104" y="5867"/>
                  </a:lnTo>
                  <a:cubicBezTo>
                    <a:pt x="4347" y="5775"/>
                    <a:pt x="4560" y="5654"/>
                    <a:pt x="4773" y="5502"/>
                  </a:cubicBezTo>
                  <a:lnTo>
                    <a:pt x="5046" y="5623"/>
                  </a:lnTo>
                  <a:lnTo>
                    <a:pt x="5411" y="5289"/>
                  </a:lnTo>
                  <a:lnTo>
                    <a:pt x="5320" y="5016"/>
                  </a:lnTo>
                  <a:cubicBezTo>
                    <a:pt x="5502" y="4803"/>
                    <a:pt x="5654" y="4590"/>
                    <a:pt x="5745" y="4347"/>
                  </a:cubicBezTo>
                  <a:lnTo>
                    <a:pt x="6019" y="4316"/>
                  </a:lnTo>
                  <a:lnTo>
                    <a:pt x="6171" y="3861"/>
                  </a:lnTo>
                  <a:lnTo>
                    <a:pt x="5989" y="3648"/>
                  </a:lnTo>
                  <a:cubicBezTo>
                    <a:pt x="6049" y="3405"/>
                    <a:pt x="6049" y="3131"/>
                    <a:pt x="6019" y="2888"/>
                  </a:cubicBezTo>
                  <a:close/>
                  <a:moveTo>
                    <a:pt x="3131" y="4225"/>
                  </a:moveTo>
                  <a:cubicBezTo>
                    <a:pt x="2493" y="4225"/>
                    <a:pt x="2007" y="3739"/>
                    <a:pt x="2007" y="3101"/>
                  </a:cubicBezTo>
                  <a:cubicBezTo>
                    <a:pt x="2007" y="2493"/>
                    <a:pt x="2493" y="1976"/>
                    <a:pt x="3131" y="1976"/>
                  </a:cubicBezTo>
                  <a:cubicBezTo>
                    <a:pt x="3739" y="1976"/>
                    <a:pt x="4256" y="2493"/>
                    <a:pt x="4256" y="3101"/>
                  </a:cubicBezTo>
                  <a:cubicBezTo>
                    <a:pt x="4256" y="3739"/>
                    <a:pt x="3739" y="4225"/>
                    <a:pt x="3131" y="4225"/>
                  </a:cubicBezTo>
                  <a:close/>
                  <a:moveTo>
                    <a:pt x="3131" y="4712"/>
                  </a:moveTo>
                  <a:cubicBezTo>
                    <a:pt x="2250" y="4712"/>
                    <a:pt x="1520" y="3982"/>
                    <a:pt x="1520" y="3101"/>
                  </a:cubicBezTo>
                  <a:cubicBezTo>
                    <a:pt x="1520" y="2219"/>
                    <a:pt x="2250" y="1520"/>
                    <a:pt x="3131" y="1520"/>
                  </a:cubicBezTo>
                  <a:cubicBezTo>
                    <a:pt x="4013" y="1520"/>
                    <a:pt x="4742" y="2219"/>
                    <a:pt x="4742" y="3101"/>
                  </a:cubicBezTo>
                  <a:cubicBezTo>
                    <a:pt x="4742" y="3982"/>
                    <a:pt x="4013" y="4712"/>
                    <a:pt x="3131" y="471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7"/>
            <p:cNvSpPr/>
            <p:nvPr/>
          </p:nvSpPr>
          <p:spPr>
            <a:xfrm>
              <a:off x="6925597" y="1067841"/>
              <a:ext cx="433941" cy="433941"/>
            </a:xfrm>
            <a:custGeom>
              <a:avLst/>
              <a:gdLst/>
              <a:ahLst/>
              <a:cxnLst/>
              <a:rect l="l" t="t" r="r" b="b"/>
              <a:pathLst>
                <a:path w="11156" h="11156" fill="none" extrusionOk="0">
                  <a:moveTo>
                    <a:pt x="9180" y="11155"/>
                  </a:moveTo>
                  <a:lnTo>
                    <a:pt x="1976" y="11155"/>
                  </a:lnTo>
                  <a:cubicBezTo>
                    <a:pt x="882" y="11155"/>
                    <a:pt x="0" y="10274"/>
                    <a:pt x="0" y="9180"/>
                  </a:cubicBezTo>
                  <a:lnTo>
                    <a:pt x="0" y="1976"/>
                  </a:lnTo>
                  <a:cubicBezTo>
                    <a:pt x="0" y="882"/>
                    <a:pt x="882" y="0"/>
                    <a:pt x="1976" y="0"/>
                  </a:cubicBezTo>
                  <a:lnTo>
                    <a:pt x="9180" y="0"/>
                  </a:lnTo>
                  <a:cubicBezTo>
                    <a:pt x="10274" y="0"/>
                    <a:pt x="11155" y="882"/>
                    <a:pt x="11155" y="1976"/>
                  </a:cubicBezTo>
                  <a:lnTo>
                    <a:pt x="11155" y="9180"/>
                  </a:lnTo>
                  <a:cubicBezTo>
                    <a:pt x="11155" y="10274"/>
                    <a:pt x="10274" y="11155"/>
                    <a:pt x="9180" y="1115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7"/>
            <p:cNvSpPr/>
            <p:nvPr/>
          </p:nvSpPr>
          <p:spPr>
            <a:xfrm>
              <a:off x="6996507" y="1222731"/>
              <a:ext cx="286169" cy="166715"/>
            </a:xfrm>
            <a:custGeom>
              <a:avLst/>
              <a:gdLst/>
              <a:ahLst/>
              <a:cxnLst/>
              <a:rect l="l" t="t" r="r" b="b"/>
              <a:pathLst>
                <a:path w="7357" h="4286" fill="none" extrusionOk="0">
                  <a:moveTo>
                    <a:pt x="7357" y="4286"/>
                  </a:moveTo>
                  <a:lnTo>
                    <a:pt x="1" y="4286"/>
                  </a:lnTo>
                  <a:lnTo>
                    <a:pt x="2919" y="0"/>
                  </a:lnTo>
                  <a:lnTo>
                    <a:pt x="4651" y="3040"/>
                  </a:lnTo>
                  <a:lnTo>
                    <a:pt x="5746" y="1337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7"/>
            <p:cNvSpPr/>
            <p:nvPr/>
          </p:nvSpPr>
          <p:spPr>
            <a:xfrm>
              <a:off x="7175047" y="1171892"/>
              <a:ext cx="50878" cy="50878"/>
            </a:xfrm>
            <a:custGeom>
              <a:avLst/>
              <a:gdLst/>
              <a:ahLst/>
              <a:cxnLst/>
              <a:rect l="l" t="t" r="r" b="b"/>
              <a:pathLst>
                <a:path w="1308" h="1308" fill="none" extrusionOk="0">
                  <a:moveTo>
                    <a:pt x="1308" y="669"/>
                  </a:moveTo>
                  <a:cubicBezTo>
                    <a:pt x="1308" y="304"/>
                    <a:pt x="1034" y="0"/>
                    <a:pt x="669" y="0"/>
                  </a:cubicBezTo>
                  <a:cubicBezTo>
                    <a:pt x="304" y="0"/>
                    <a:pt x="1" y="304"/>
                    <a:pt x="1" y="669"/>
                  </a:cubicBezTo>
                  <a:cubicBezTo>
                    <a:pt x="1" y="1034"/>
                    <a:pt x="304" y="1307"/>
                    <a:pt x="669" y="1307"/>
                  </a:cubicBezTo>
                  <a:cubicBezTo>
                    <a:pt x="1034" y="1307"/>
                    <a:pt x="1308" y="1034"/>
                    <a:pt x="1308" y="66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7"/>
            <p:cNvSpPr/>
            <p:nvPr/>
          </p:nvSpPr>
          <p:spPr>
            <a:xfrm>
              <a:off x="6416001" y="1067841"/>
              <a:ext cx="432774" cy="433941"/>
            </a:xfrm>
            <a:custGeom>
              <a:avLst/>
              <a:gdLst/>
              <a:ahLst/>
              <a:cxnLst/>
              <a:rect l="l" t="t" r="r" b="b"/>
              <a:pathLst>
                <a:path w="11126" h="11156" fill="none" extrusionOk="0">
                  <a:moveTo>
                    <a:pt x="9150" y="11155"/>
                  </a:moveTo>
                  <a:lnTo>
                    <a:pt x="1946" y="11155"/>
                  </a:lnTo>
                  <a:cubicBezTo>
                    <a:pt x="882" y="11155"/>
                    <a:pt x="0" y="10274"/>
                    <a:pt x="0" y="9180"/>
                  </a:cubicBezTo>
                  <a:lnTo>
                    <a:pt x="0" y="1976"/>
                  </a:lnTo>
                  <a:cubicBezTo>
                    <a:pt x="0" y="882"/>
                    <a:pt x="882" y="0"/>
                    <a:pt x="1946" y="0"/>
                  </a:cubicBezTo>
                  <a:lnTo>
                    <a:pt x="9150" y="0"/>
                  </a:lnTo>
                  <a:cubicBezTo>
                    <a:pt x="10244" y="0"/>
                    <a:pt x="11125" y="882"/>
                    <a:pt x="11125" y="1976"/>
                  </a:cubicBezTo>
                  <a:lnTo>
                    <a:pt x="11125" y="9180"/>
                  </a:lnTo>
                  <a:cubicBezTo>
                    <a:pt x="11125" y="10274"/>
                    <a:pt x="10244" y="11155"/>
                    <a:pt x="9150" y="1115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7"/>
            <p:cNvSpPr/>
            <p:nvPr/>
          </p:nvSpPr>
          <p:spPr>
            <a:xfrm>
              <a:off x="6523591" y="1209701"/>
              <a:ext cx="217593" cy="151389"/>
            </a:xfrm>
            <a:custGeom>
              <a:avLst/>
              <a:gdLst/>
              <a:ahLst/>
              <a:cxnLst/>
              <a:rect l="l" t="t" r="r" b="b"/>
              <a:pathLst>
                <a:path w="5594" h="3892" fill="none" extrusionOk="0">
                  <a:moveTo>
                    <a:pt x="1" y="1"/>
                  </a:moveTo>
                  <a:lnTo>
                    <a:pt x="5593" y="1"/>
                  </a:lnTo>
                  <a:lnTo>
                    <a:pt x="5593" y="3891"/>
                  </a:lnTo>
                  <a:lnTo>
                    <a:pt x="1" y="389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7"/>
            <p:cNvSpPr/>
            <p:nvPr/>
          </p:nvSpPr>
          <p:spPr>
            <a:xfrm>
              <a:off x="6523591" y="1209701"/>
              <a:ext cx="217593" cy="88725"/>
            </a:xfrm>
            <a:custGeom>
              <a:avLst/>
              <a:gdLst/>
              <a:ahLst/>
              <a:cxnLst/>
              <a:rect l="l" t="t" r="r" b="b"/>
              <a:pathLst>
                <a:path w="5594" h="2281" fill="none" extrusionOk="0">
                  <a:moveTo>
                    <a:pt x="1" y="1"/>
                  </a:moveTo>
                  <a:lnTo>
                    <a:pt x="2371" y="2068"/>
                  </a:lnTo>
                  <a:cubicBezTo>
                    <a:pt x="2615" y="2280"/>
                    <a:pt x="2979" y="2280"/>
                    <a:pt x="3222" y="2068"/>
                  </a:cubicBezTo>
                  <a:lnTo>
                    <a:pt x="5593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7"/>
            <p:cNvSpPr/>
            <p:nvPr/>
          </p:nvSpPr>
          <p:spPr>
            <a:xfrm>
              <a:off x="6654831" y="1286562"/>
              <a:ext cx="86352" cy="74528"/>
            </a:xfrm>
            <a:custGeom>
              <a:avLst/>
              <a:gdLst/>
              <a:ahLst/>
              <a:cxnLst/>
              <a:rect l="l" t="t" r="r" b="b"/>
              <a:pathLst>
                <a:path w="2220" h="1916" fill="none" extrusionOk="0">
                  <a:moveTo>
                    <a:pt x="2219" y="1915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7"/>
            <p:cNvSpPr/>
            <p:nvPr/>
          </p:nvSpPr>
          <p:spPr>
            <a:xfrm>
              <a:off x="6523591" y="1286562"/>
              <a:ext cx="86352" cy="74528"/>
            </a:xfrm>
            <a:custGeom>
              <a:avLst/>
              <a:gdLst/>
              <a:ahLst/>
              <a:cxnLst/>
              <a:rect l="l" t="t" r="r" b="b"/>
              <a:pathLst>
                <a:path w="2220" h="1916" fill="none" extrusionOk="0">
                  <a:moveTo>
                    <a:pt x="1" y="1915"/>
                  </a:moveTo>
                  <a:lnTo>
                    <a:pt x="2219" y="0"/>
                  </a:lnTo>
                </a:path>
              </a:pathLst>
            </a:custGeom>
            <a:noFill/>
            <a:ln w="9525" cap="rnd" cmpd="sng">
              <a:solidFill>
                <a:srgbClr val="E5A5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87"/>
            <p:cNvSpPr/>
            <p:nvPr/>
          </p:nvSpPr>
          <p:spPr>
            <a:xfrm>
              <a:off x="6416001" y="2516151"/>
              <a:ext cx="1453094" cy="827661"/>
            </a:xfrm>
            <a:custGeom>
              <a:avLst/>
              <a:gdLst/>
              <a:ahLst/>
              <a:cxnLst/>
              <a:rect l="l" t="t" r="r" b="b"/>
              <a:pathLst>
                <a:path w="37357" h="21278" fill="none" extrusionOk="0">
                  <a:moveTo>
                    <a:pt x="35624" y="21278"/>
                  </a:moveTo>
                  <a:lnTo>
                    <a:pt x="1733" y="21278"/>
                  </a:lnTo>
                  <a:cubicBezTo>
                    <a:pt x="760" y="21278"/>
                    <a:pt x="0" y="20487"/>
                    <a:pt x="0" y="19515"/>
                  </a:cubicBezTo>
                  <a:lnTo>
                    <a:pt x="0" y="1764"/>
                  </a:lnTo>
                  <a:cubicBezTo>
                    <a:pt x="0" y="791"/>
                    <a:pt x="760" y="1"/>
                    <a:pt x="1733" y="1"/>
                  </a:cubicBezTo>
                  <a:lnTo>
                    <a:pt x="35624" y="1"/>
                  </a:lnTo>
                  <a:cubicBezTo>
                    <a:pt x="36597" y="1"/>
                    <a:pt x="37357" y="791"/>
                    <a:pt x="37357" y="1764"/>
                  </a:cubicBezTo>
                  <a:lnTo>
                    <a:pt x="37357" y="19515"/>
                  </a:lnTo>
                  <a:cubicBezTo>
                    <a:pt x="37357" y="20487"/>
                    <a:pt x="36597" y="21278"/>
                    <a:pt x="35624" y="2127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87"/>
            <p:cNvSpPr/>
            <p:nvPr/>
          </p:nvSpPr>
          <p:spPr>
            <a:xfrm>
              <a:off x="6971691" y="2737244"/>
              <a:ext cx="335802" cy="335841"/>
            </a:xfrm>
            <a:custGeom>
              <a:avLst/>
              <a:gdLst/>
              <a:ahLst/>
              <a:cxnLst/>
              <a:rect l="l" t="t" r="r" b="b"/>
              <a:pathLst>
                <a:path w="8633" h="8634" fill="none" extrusionOk="0">
                  <a:moveTo>
                    <a:pt x="7083" y="1551"/>
                  </a:moveTo>
                  <a:cubicBezTo>
                    <a:pt x="8633" y="3071"/>
                    <a:pt x="8633" y="5563"/>
                    <a:pt x="7083" y="7113"/>
                  </a:cubicBezTo>
                  <a:cubicBezTo>
                    <a:pt x="5563" y="8633"/>
                    <a:pt x="3070" y="8633"/>
                    <a:pt x="1520" y="7113"/>
                  </a:cubicBezTo>
                  <a:cubicBezTo>
                    <a:pt x="0" y="5563"/>
                    <a:pt x="0" y="3071"/>
                    <a:pt x="1520" y="1551"/>
                  </a:cubicBezTo>
                  <a:cubicBezTo>
                    <a:pt x="3070" y="1"/>
                    <a:pt x="5563" y="1"/>
                    <a:pt x="7083" y="155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7"/>
            <p:cNvSpPr/>
            <p:nvPr/>
          </p:nvSpPr>
          <p:spPr>
            <a:xfrm>
              <a:off x="7105303" y="2848374"/>
              <a:ext cx="99344" cy="114748"/>
            </a:xfrm>
            <a:custGeom>
              <a:avLst/>
              <a:gdLst/>
              <a:ahLst/>
              <a:cxnLst/>
              <a:rect l="l" t="t" r="r" b="b"/>
              <a:pathLst>
                <a:path w="2554" h="2950" fill="none" extrusionOk="0">
                  <a:moveTo>
                    <a:pt x="2371" y="1217"/>
                  </a:moveTo>
                  <a:lnTo>
                    <a:pt x="426" y="92"/>
                  </a:lnTo>
                  <a:cubicBezTo>
                    <a:pt x="243" y="1"/>
                    <a:pt x="0" y="123"/>
                    <a:pt x="0" y="366"/>
                  </a:cubicBezTo>
                  <a:lnTo>
                    <a:pt x="0" y="2585"/>
                  </a:lnTo>
                  <a:cubicBezTo>
                    <a:pt x="0" y="2797"/>
                    <a:pt x="243" y="2949"/>
                    <a:pt x="426" y="2828"/>
                  </a:cubicBezTo>
                  <a:lnTo>
                    <a:pt x="2371" y="1734"/>
                  </a:lnTo>
                  <a:cubicBezTo>
                    <a:pt x="2553" y="1612"/>
                    <a:pt x="2553" y="1338"/>
                    <a:pt x="2371" y="121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7"/>
            <p:cNvSpPr/>
            <p:nvPr/>
          </p:nvSpPr>
          <p:spPr>
            <a:xfrm>
              <a:off x="6626424" y="3198689"/>
              <a:ext cx="1148128" cy="27225"/>
            </a:xfrm>
            <a:custGeom>
              <a:avLst/>
              <a:gdLst/>
              <a:ahLst/>
              <a:cxnLst/>
              <a:rect l="l" t="t" r="r" b="b"/>
              <a:pathLst>
                <a:path w="26294" h="1" fill="none" extrusionOk="0">
                  <a:moveTo>
                    <a:pt x="1" y="0"/>
                  </a:moveTo>
                  <a:lnTo>
                    <a:pt x="26293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7"/>
            <p:cNvSpPr/>
            <p:nvPr/>
          </p:nvSpPr>
          <p:spPr>
            <a:xfrm>
              <a:off x="6626436" y="3198374"/>
              <a:ext cx="331096" cy="39"/>
            </a:xfrm>
            <a:custGeom>
              <a:avLst/>
              <a:gdLst/>
              <a:ahLst/>
              <a:cxnLst/>
              <a:rect l="l" t="t" r="r" b="b"/>
              <a:pathLst>
                <a:path w="8512" h="1" fill="none" extrusionOk="0">
                  <a:moveTo>
                    <a:pt x="1" y="0"/>
                  </a:moveTo>
                  <a:lnTo>
                    <a:pt x="8512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7"/>
            <p:cNvSpPr/>
            <p:nvPr/>
          </p:nvSpPr>
          <p:spPr>
            <a:xfrm>
              <a:off x="6907860" y="3168812"/>
              <a:ext cx="57957" cy="59124"/>
            </a:xfrm>
            <a:custGeom>
              <a:avLst/>
              <a:gdLst/>
              <a:ahLst/>
              <a:cxnLst/>
              <a:rect l="l" t="t" r="r" b="b"/>
              <a:pathLst>
                <a:path w="1490" h="1520" extrusionOk="0">
                  <a:moveTo>
                    <a:pt x="760" y="0"/>
                  </a:moveTo>
                  <a:cubicBezTo>
                    <a:pt x="334" y="0"/>
                    <a:pt x="0" y="335"/>
                    <a:pt x="0" y="760"/>
                  </a:cubicBezTo>
                  <a:cubicBezTo>
                    <a:pt x="0" y="1186"/>
                    <a:pt x="334" y="1520"/>
                    <a:pt x="760" y="1520"/>
                  </a:cubicBezTo>
                  <a:cubicBezTo>
                    <a:pt x="1155" y="1520"/>
                    <a:pt x="1489" y="1186"/>
                    <a:pt x="1489" y="760"/>
                  </a:cubicBezTo>
                  <a:cubicBezTo>
                    <a:pt x="1489" y="335"/>
                    <a:pt x="1155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7"/>
            <p:cNvSpPr/>
            <p:nvPr/>
          </p:nvSpPr>
          <p:spPr>
            <a:xfrm>
              <a:off x="6484577" y="3179431"/>
              <a:ext cx="22483" cy="37886"/>
            </a:xfrm>
            <a:custGeom>
              <a:avLst/>
              <a:gdLst/>
              <a:ahLst/>
              <a:cxnLst/>
              <a:rect l="l" t="t" r="r" b="b"/>
              <a:pathLst>
                <a:path w="578" h="974" extrusionOk="0">
                  <a:moveTo>
                    <a:pt x="244" y="1"/>
                  </a:moveTo>
                  <a:lnTo>
                    <a:pt x="0" y="62"/>
                  </a:lnTo>
                  <a:lnTo>
                    <a:pt x="0" y="153"/>
                  </a:lnTo>
                  <a:lnTo>
                    <a:pt x="244" y="122"/>
                  </a:lnTo>
                  <a:lnTo>
                    <a:pt x="244" y="852"/>
                  </a:lnTo>
                  <a:lnTo>
                    <a:pt x="31" y="852"/>
                  </a:lnTo>
                  <a:lnTo>
                    <a:pt x="31" y="973"/>
                  </a:lnTo>
                  <a:lnTo>
                    <a:pt x="578" y="973"/>
                  </a:lnTo>
                  <a:lnTo>
                    <a:pt x="578" y="852"/>
                  </a:lnTo>
                  <a:lnTo>
                    <a:pt x="365" y="852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7"/>
            <p:cNvSpPr/>
            <p:nvPr/>
          </p:nvSpPr>
          <p:spPr>
            <a:xfrm>
              <a:off x="6517679" y="3190089"/>
              <a:ext cx="5951" cy="27228"/>
            </a:xfrm>
            <a:custGeom>
              <a:avLst/>
              <a:gdLst/>
              <a:ahLst/>
              <a:cxnLst/>
              <a:rect l="l" t="t" r="r" b="b"/>
              <a:pathLst>
                <a:path w="153" h="700" extrusionOk="0">
                  <a:moveTo>
                    <a:pt x="1" y="0"/>
                  </a:moveTo>
                  <a:lnTo>
                    <a:pt x="1" y="183"/>
                  </a:lnTo>
                  <a:lnTo>
                    <a:pt x="153" y="183"/>
                  </a:lnTo>
                  <a:lnTo>
                    <a:pt x="153" y="0"/>
                  </a:lnTo>
                  <a:close/>
                  <a:moveTo>
                    <a:pt x="1" y="517"/>
                  </a:moveTo>
                  <a:lnTo>
                    <a:pt x="1" y="699"/>
                  </a:lnTo>
                  <a:lnTo>
                    <a:pt x="153" y="699"/>
                  </a:lnTo>
                  <a:lnTo>
                    <a:pt x="153" y="517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7"/>
            <p:cNvSpPr/>
            <p:nvPr/>
          </p:nvSpPr>
          <p:spPr>
            <a:xfrm>
              <a:off x="6531876" y="3179431"/>
              <a:ext cx="27228" cy="37886"/>
            </a:xfrm>
            <a:custGeom>
              <a:avLst/>
              <a:gdLst/>
              <a:ahLst/>
              <a:cxnLst/>
              <a:rect l="l" t="t" r="r" b="b"/>
              <a:pathLst>
                <a:path w="700" h="974" extrusionOk="0">
                  <a:moveTo>
                    <a:pt x="456" y="122"/>
                  </a:moveTo>
                  <a:lnTo>
                    <a:pt x="456" y="639"/>
                  </a:lnTo>
                  <a:lnTo>
                    <a:pt x="122" y="639"/>
                  </a:lnTo>
                  <a:lnTo>
                    <a:pt x="456" y="122"/>
                  </a:lnTo>
                  <a:close/>
                  <a:moveTo>
                    <a:pt x="395" y="1"/>
                  </a:moveTo>
                  <a:lnTo>
                    <a:pt x="0" y="609"/>
                  </a:lnTo>
                  <a:lnTo>
                    <a:pt x="0" y="730"/>
                  </a:lnTo>
                  <a:lnTo>
                    <a:pt x="456" y="730"/>
                  </a:lnTo>
                  <a:lnTo>
                    <a:pt x="456" y="973"/>
                  </a:lnTo>
                  <a:lnTo>
                    <a:pt x="578" y="973"/>
                  </a:lnTo>
                  <a:lnTo>
                    <a:pt x="578" y="730"/>
                  </a:lnTo>
                  <a:lnTo>
                    <a:pt x="699" y="730"/>
                  </a:lnTo>
                  <a:lnTo>
                    <a:pt x="699" y="639"/>
                  </a:lnTo>
                  <a:lnTo>
                    <a:pt x="578" y="639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7"/>
            <p:cNvSpPr/>
            <p:nvPr/>
          </p:nvSpPr>
          <p:spPr>
            <a:xfrm>
              <a:off x="6566145" y="3178264"/>
              <a:ext cx="26061" cy="40220"/>
            </a:xfrm>
            <a:custGeom>
              <a:avLst/>
              <a:gdLst/>
              <a:ahLst/>
              <a:cxnLst/>
              <a:rect l="l" t="t" r="r" b="b"/>
              <a:pathLst>
                <a:path w="670" h="1034" extrusionOk="0">
                  <a:moveTo>
                    <a:pt x="335" y="122"/>
                  </a:moveTo>
                  <a:cubicBezTo>
                    <a:pt x="396" y="122"/>
                    <a:pt x="457" y="152"/>
                    <a:pt x="487" y="213"/>
                  </a:cubicBezTo>
                  <a:cubicBezTo>
                    <a:pt x="517" y="274"/>
                    <a:pt x="517" y="396"/>
                    <a:pt x="517" y="517"/>
                  </a:cubicBezTo>
                  <a:cubicBezTo>
                    <a:pt x="517" y="639"/>
                    <a:pt x="517" y="760"/>
                    <a:pt x="487" y="821"/>
                  </a:cubicBezTo>
                  <a:cubicBezTo>
                    <a:pt x="457" y="882"/>
                    <a:pt x="396" y="912"/>
                    <a:pt x="335" y="912"/>
                  </a:cubicBezTo>
                  <a:cubicBezTo>
                    <a:pt x="274" y="912"/>
                    <a:pt x="214" y="882"/>
                    <a:pt x="183" y="821"/>
                  </a:cubicBezTo>
                  <a:cubicBezTo>
                    <a:pt x="153" y="760"/>
                    <a:pt x="122" y="639"/>
                    <a:pt x="122" y="517"/>
                  </a:cubicBezTo>
                  <a:cubicBezTo>
                    <a:pt x="122" y="396"/>
                    <a:pt x="153" y="274"/>
                    <a:pt x="183" y="213"/>
                  </a:cubicBezTo>
                  <a:cubicBezTo>
                    <a:pt x="214" y="152"/>
                    <a:pt x="274" y="122"/>
                    <a:pt x="335" y="122"/>
                  </a:cubicBezTo>
                  <a:close/>
                  <a:moveTo>
                    <a:pt x="335" y="0"/>
                  </a:moveTo>
                  <a:cubicBezTo>
                    <a:pt x="214" y="0"/>
                    <a:pt x="122" y="61"/>
                    <a:pt x="92" y="152"/>
                  </a:cubicBezTo>
                  <a:cubicBezTo>
                    <a:pt x="31" y="213"/>
                    <a:pt x="1" y="365"/>
                    <a:pt x="1" y="517"/>
                  </a:cubicBezTo>
                  <a:cubicBezTo>
                    <a:pt x="1" y="669"/>
                    <a:pt x="31" y="791"/>
                    <a:pt x="92" y="882"/>
                  </a:cubicBezTo>
                  <a:cubicBezTo>
                    <a:pt x="122" y="973"/>
                    <a:pt x="214" y="1034"/>
                    <a:pt x="335" y="1034"/>
                  </a:cubicBezTo>
                  <a:cubicBezTo>
                    <a:pt x="426" y="1034"/>
                    <a:pt x="517" y="973"/>
                    <a:pt x="578" y="882"/>
                  </a:cubicBezTo>
                  <a:cubicBezTo>
                    <a:pt x="639" y="791"/>
                    <a:pt x="669" y="669"/>
                    <a:pt x="669" y="517"/>
                  </a:cubicBezTo>
                  <a:cubicBezTo>
                    <a:pt x="669" y="365"/>
                    <a:pt x="639" y="213"/>
                    <a:pt x="578" y="152"/>
                  </a:cubicBezTo>
                  <a:cubicBezTo>
                    <a:pt x="517" y="61"/>
                    <a:pt x="426" y="0"/>
                    <a:pt x="33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7"/>
            <p:cNvSpPr/>
            <p:nvPr/>
          </p:nvSpPr>
          <p:spPr>
            <a:xfrm>
              <a:off x="6485744" y="2594179"/>
              <a:ext cx="23689" cy="37886"/>
            </a:xfrm>
            <a:custGeom>
              <a:avLst/>
              <a:gdLst/>
              <a:ahLst/>
              <a:cxnLst/>
              <a:rect l="l" t="t" r="r" b="b"/>
              <a:pathLst>
                <a:path w="609" h="974" extrusionOk="0">
                  <a:moveTo>
                    <a:pt x="1" y="1"/>
                  </a:moveTo>
                  <a:lnTo>
                    <a:pt x="1" y="974"/>
                  </a:lnTo>
                  <a:lnTo>
                    <a:pt x="609" y="974"/>
                  </a:lnTo>
                  <a:lnTo>
                    <a:pt x="609" y="882"/>
                  </a:lnTo>
                  <a:lnTo>
                    <a:pt x="122" y="88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7"/>
            <p:cNvSpPr/>
            <p:nvPr/>
          </p:nvSpPr>
          <p:spPr>
            <a:xfrm>
              <a:off x="6511766" y="2603670"/>
              <a:ext cx="26061" cy="29562"/>
            </a:xfrm>
            <a:custGeom>
              <a:avLst/>
              <a:gdLst/>
              <a:ahLst/>
              <a:cxnLst/>
              <a:rect l="l" t="t" r="r" b="b"/>
              <a:pathLst>
                <a:path w="670" h="760" extrusionOk="0">
                  <a:moveTo>
                    <a:pt x="335" y="91"/>
                  </a:moveTo>
                  <a:cubicBezTo>
                    <a:pt x="396" y="91"/>
                    <a:pt x="456" y="122"/>
                    <a:pt x="487" y="182"/>
                  </a:cubicBezTo>
                  <a:cubicBezTo>
                    <a:pt x="517" y="213"/>
                    <a:pt x="548" y="304"/>
                    <a:pt x="548" y="365"/>
                  </a:cubicBezTo>
                  <a:cubicBezTo>
                    <a:pt x="548" y="456"/>
                    <a:pt x="517" y="517"/>
                    <a:pt x="487" y="578"/>
                  </a:cubicBezTo>
                  <a:cubicBezTo>
                    <a:pt x="456" y="638"/>
                    <a:pt x="396" y="669"/>
                    <a:pt x="335" y="669"/>
                  </a:cubicBezTo>
                  <a:cubicBezTo>
                    <a:pt x="274" y="669"/>
                    <a:pt x="213" y="638"/>
                    <a:pt x="183" y="578"/>
                  </a:cubicBezTo>
                  <a:cubicBezTo>
                    <a:pt x="153" y="547"/>
                    <a:pt x="122" y="456"/>
                    <a:pt x="122" y="365"/>
                  </a:cubicBezTo>
                  <a:cubicBezTo>
                    <a:pt x="122" y="304"/>
                    <a:pt x="153" y="213"/>
                    <a:pt x="183" y="182"/>
                  </a:cubicBezTo>
                  <a:cubicBezTo>
                    <a:pt x="213" y="122"/>
                    <a:pt x="274" y="91"/>
                    <a:pt x="335" y="91"/>
                  </a:cubicBezTo>
                  <a:close/>
                  <a:moveTo>
                    <a:pt x="335" y="0"/>
                  </a:moveTo>
                  <a:cubicBezTo>
                    <a:pt x="213" y="0"/>
                    <a:pt x="153" y="31"/>
                    <a:pt x="92" y="91"/>
                  </a:cubicBezTo>
                  <a:cubicBezTo>
                    <a:pt x="31" y="152"/>
                    <a:pt x="1" y="243"/>
                    <a:pt x="1" y="365"/>
                  </a:cubicBezTo>
                  <a:cubicBezTo>
                    <a:pt x="1" y="486"/>
                    <a:pt x="31" y="578"/>
                    <a:pt x="92" y="669"/>
                  </a:cubicBezTo>
                  <a:cubicBezTo>
                    <a:pt x="153" y="730"/>
                    <a:pt x="213" y="760"/>
                    <a:pt x="335" y="760"/>
                  </a:cubicBezTo>
                  <a:cubicBezTo>
                    <a:pt x="426" y="760"/>
                    <a:pt x="517" y="730"/>
                    <a:pt x="578" y="669"/>
                  </a:cubicBezTo>
                  <a:cubicBezTo>
                    <a:pt x="639" y="578"/>
                    <a:pt x="669" y="486"/>
                    <a:pt x="669" y="365"/>
                  </a:cubicBezTo>
                  <a:cubicBezTo>
                    <a:pt x="669" y="243"/>
                    <a:pt x="639" y="152"/>
                    <a:pt x="578" y="91"/>
                  </a:cubicBezTo>
                  <a:cubicBezTo>
                    <a:pt x="517" y="31"/>
                    <a:pt x="426" y="0"/>
                    <a:pt x="335" y="0"/>
                  </a:cubicBez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7"/>
            <p:cNvSpPr/>
            <p:nvPr/>
          </p:nvSpPr>
          <p:spPr>
            <a:xfrm>
              <a:off x="6544868" y="2603670"/>
              <a:ext cx="16609" cy="28395"/>
            </a:xfrm>
            <a:custGeom>
              <a:avLst/>
              <a:gdLst/>
              <a:ahLst/>
              <a:cxnLst/>
              <a:rect l="l" t="t" r="r" b="b"/>
              <a:pathLst>
                <a:path w="427" h="730" extrusionOk="0">
                  <a:moveTo>
                    <a:pt x="1" y="0"/>
                  </a:moveTo>
                  <a:lnTo>
                    <a:pt x="1" y="730"/>
                  </a:lnTo>
                  <a:lnTo>
                    <a:pt x="122" y="730"/>
                  </a:lnTo>
                  <a:lnTo>
                    <a:pt x="122" y="365"/>
                  </a:lnTo>
                  <a:cubicBezTo>
                    <a:pt x="122" y="274"/>
                    <a:pt x="153" y="213"/>
                    <a:pt x="183" y="182"/>
                  </a:cubicBezTo>
                  <a:cubicBezTo>
                    <a:pt x="213" y="122"/>
                    <a:pt x="274" y="91"/>
                    <a:pt x="335" y="91"/>
                  </a:cubicBezTo>
                  <a:cubicBezTo>
                    <a:pt x="365" y="91"/>
                    <a:pt x="365" y="91"/>
                    <a:pt x="396" y="122"/>
                  </a:cubicBezTo>
                  <a:lnTo>
                    <a:pt x="426" y="122"/>
                  </a:lnTo>
                  <a:lnTo>
                    <a:pt x="426" y="0"/>
                  </a:lnTo>
                  <a:lnTo>
                    <a:pt x="365" y="0"/>
                  </a:lnTo>
                  <a:cubicBezTo>
                    <a:pt x="305" y="0"/>
                    <a:pt x="274" y="0"/>
                    <a:pt x="213" y="31"/>
                  </a:cubicBezTo>
                  <a:cubicBezTo>
                    <a:pt x="183" y="61"/>
                    <a:pt x="153" y="91"/>
                    <a:pt x="122" y="122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7"/>
            <p:cNvSpPr/>
            <p:nvPr/>
          </p:nvSpPr>
          <p:spPr>
            <a:xfrm>
              <a:off x="7183332" y="3432459"/>
              <a:ext cx="685763" cy="668026"/>
            </a:xfrm>
            <a:custGeom>
              <a:avLst/>
              <a:gdLst/>
              <a:ahLst/>
              <a:cxnLst/>
              <a:rect l="l" t="t" r="r" b="b"/>
              <a:pathLst>
                <a:path w="17630" h="17174" fill="none" extrusionOk="0">
                  <a:moveTo>
                    <a:pt x="15745" y="17174"/>
                  </a:moveTo>
                  <a:lnTo>
                    <a:pt x="1885" y="17174"/>
                  </a:lnTo>
                  <a:cubicBezTo>
                    <a:pt x="851" y="17174"/>
                    <a:pt x="0" y="16323"/>
                    <a:pt x="0" y="15259"/>
                  </a:cubicBezTo>
                  <a:lnTo>
                    <a:pt x="0" y="1915"/>
                  </a:lnTo>
                  <a:cubicBezTo>
                    <a:pt x="0" y="851"/>
                    <a:pt x="851" y="0"/>
                    <a:pt x="1885" y="0"/>
                  </a:cubicBezTo>
                  <a:lnTo>
                    <a:pt x="15745" y="0"/>
                  </a:lnTo>
                  <a:cubicBezTo>
                    <a:pt x="16779" y="0"/>
                    <a:pt x="17630" y="851"/>
                    <a:pt x="17630" y="1915"/>
                  </a:cubicBezTo>
                  <a:lnTo>
                    <a:pt x="17630" y="15259"/>
                  </a:lnTo>
                  <a:cubicBezTo>
                    <a:pt x="17630" y="16323"/>
                    <a:pt x="16779" y="17174"/>
                    <a:pt x="15745" y="1717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7"/>
            <p:cNvSpPr/>
            <p:nvPr/>
          </p:nvSpPr>
          <p:spPr>
            <a:xfrm>
              <a:off x="6416001" y="3424174"/>
              <a:ext cx="685763" cy="668065"/>
            </a:xfrm>
            <a:custGeom>
              <a:avLst/>
              <a:gdLst/>
              <a:ahLst/>
              <a:cxnLst/>
              <a:rect l="l" t="t" r="r" b="b"/>
              <a:pathLst>
                <a:path w="17630" h="17175" fill="none" extrusionOk="0">
                  <a:moveTo>
                    <a:pt x="15715" y="17174"/>
                  </a:moveTo>
                  <a:lnTo>
                    <a:pt x="1885" y="17174"/>
                  </a:lnTo>
                  <a:cubicBezTo>
                    <a:pt x="852" y="17174"/>
                    <a:pt x="0" y="16323"/>
                    <a:pt x="0" y="15290"/>
                  </a:cubicBezTo>
                  <a:lnTo>
                    <a:pt x="0" y="1916"/>
                  </a:lnTo>
                  <a:cubicBezTo>
                    <a:pt x="0" y="852"/>
                    <a:pt x="852" y="1"/>
                    <a:pt x="1885" y="1"/>
                  </a:cubicBezTo>
                  <a:lnTo>
                    <a:pt x="15715" y="1"/>
                  </a:lnTo>
                  <a:cubicBezTo>
                    <a:pt x="16779" y="1"/>
                    <a:pt x="17630" y="852"/>
                    <a:pt x="17630" y="1916"/>
                  </a:cubicBezTo>
                  <a:lnTo>
                    <a:pt x="17630" y="15290"/>
                  </a:lnTo>
                  <a:cubicBezTo>
                    <a:pt x="17630" y="16323"/>
                    <a:pt x="16779" y="17174"/>
                    <a:pt x="15715" y="1717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7"/>
            <p:cNvSpPr/>
            <p:nvPr/>
          </p:nvSpPr>
          <p:spPr>
            <a:xfrm>
              <a:off x="6638261" y="3638188"/>
              <a:ext cx="240075" cy="240036"/>
            </a:xfrm>
            <a:custGeom>
              <a:avLst/>
              <a:gdLst/>
              <a:ahLst/>
              <a:cxnLst/>
              <a:rect l="l" t="t" r="r" b="b"/>
              <a:pathLst>
                <a:path w="6172" h="6171" fill="none" extrusionOk="0">
                  <a:moveTo>
                    <a:pt x="5077" y="1125"/>
                  </a:moveTo>
                  <a:cubicBezTo>
                    <a:pt x="6171" y="2219"/>
                    <a:pt x="6171" y="3982"/>
                    <a:pt x="5077" y="5076"/>
                  </a:cubicBezTo>
                  <a:cubicBezTo>
                    <a:pt x="3983" y="6171"/>
                    <a:pt x="2189" y="6171"/>
                    <a:pt x="1095" y="5076"/>
                  </a:cubicBezTo>
                  <a:cubicBezTo>
                    <a:pt x="1" y="3982"/>
                    <a:pt x="1" y="2219"/>
                    <a:pt x="1095" y="1125"/>
                  </a:cubicBezTo>
                  <a:cubicBezTo>
                    <a:pt x="2189" y="0"/>
                    <a:pt x="3983" y="0"/>
                    <a:pt x="5077" y="112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7"/>
            <p:cNvSpPr/>
            <p:nvPr/>
          </p:nvSpPr>
          <p:spPr>
            <a:xfrm>
              <a:off x="6734027" y="3717383"/>
              <a:ext cx="70988" cy="82813"/>
            </a:xfrm>
            <a:custGeom>
              <a:avLst/>
              <a:gdLst/>
              <a:ahLst/>
              <a:cxnLst/>
              <a:rect l="l" t="t" r="r" b="b"/>
              <a:pathLst>
                <a:path w="1825" h="2129" fill="none" extrusionOk="0">
                  <a:moveTo>
                    <a:pt x="1703" y="882"/>
                  </a:moveTo>
                  <a:lnTo>
                    <a:pt x="305" y="92"/>
                  </a:lnTo>
                  <a:cubicBezTo>
                    <a:pt x="183" y="1"/>
                    <a:pt x="1" y="92"/>
                    <a:pt x="1" y="274"/>
                  </a:cubicBezTo>
                  <a:lnTo>
                    <a:pt x="1" y="1855"/>
                  </a:lnTo>
                  <a:cubicBezTo>
                    <a:pt x="1" y="2007"/>
                    <a:pt x="183" y="2128"/>
                    <a:pt x="305" y="2037"/>
                  </a:cubicBezTo>
                  <a:lnTo>
                    <a:pt x="1703" y="1247"/>
                  </a:lnTo>
                  <a:cubicBezTo>
                    <a:pt x="1825" y="1156"/>
                    <a:pt x="1825" y="973"/>
                    <a:pt x="1703" y="88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7"/>
            <p:cNvSpPr/>
            <p:nvPr/>
          </p:nvSpPr>
          <p:spPr>
            <a:xfrm>
              <a:off x="7406798" y="3638188"/>
              <a:ext cx="238870" cy="240036"/>
            </a:xfrm>
            <a:custGeom>
              <a:avLst/>
              <a:gdLst/>
              <a:ahLst/>
              <a:cxnLst/>
              <a:rect l="l" t="t" r="r" b="b"/>
              <a:pathLst>
                <a:path w="6141" h="6171" fill="none" extrusionOk="0">
                  <a:moveTo>
                    <a:pt x="5046" y="1125"/>
                  </a:moveTo>
                  <a:cubicBezTo>
                    <a:pt x="6140" y="2219"/>
                    <a:pt x="6140" y="3982"/>
                    <a:pt x="5046" y="5076"/>
                  </a:cubicBezTo>
                  <a:cubicBezTo>
                    <a:pt x="3952" y="6171"/>
                    <a:pt x="2189" y="6171"/>
                    <a:pt x="1094" y="5076"/>
                  </a:cubicBezTo>
                  <a:cubicBezTo>
                    <a:pt x="0" y="3982"/>
                    <a:pt x="0" y="2219"/>
                    <a:pt x="1094" y="1125"/>
                  </a:cubicBezTo>
                  <a:cubicBezTo>
                    <a:pt x="2189" y="0"/>
                    <a:pt x="3952" y="0"/>
                    <a:pt x="5046" y="112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7"/>
            <p:cNvSpPr/>
            <p:nvPr/>
          </p:nvSpPr>
          <p:spPr>
            <a:xfrm>
              <a:off x="7501358" y="3717383"/>
              <a:ext cx="72155" cy="82813"/>
            </a:xfrm>
            <a:custGeom>
              <a:avLst/>
              <a:gdLst/>
              <a:ahLst/>
              <a:cxnLst/>
              <a:rect l="l" t="t" r="r" b="b"/>
              <a:pathLst>
                <a:path w="1855" h="2129" fill="none" extrusionOk="0">
                  <a:moveTo>
                    <a:pt x="1703" y="882"/>
                  </a:moveTo>
                  <a:lnTo>
                    <a:pt x="335" y="92"/>
                  </a:lnTo>
                  <a:cubicBezTo>
                    <a:pt x="183" y="1"/>
                    <a:pt x="1" y="92"/>
                    <a:pt x="1" y="274"/>
                  </a:cubicBezTo>
                  <a:lnTo>
                    <a:pt x="1" y="1855"/>
                  </a:lnTo>
                  <a:cubicBezTo>
                    <a:pt x="1" y="2007"/>
                    <a:pt x="183" y="2128"/>
                    <a:pt x="335" y="2037"/>
                  </a:cubicBezTo>
                  <a:lnTo>
                    <a:pt x="1703" y="1247"/>
                  </a:lnTo>
                  <a:cubicBezTo>
                    <a:pt x="1855" y="1156"/>
                    <a:pt x="1855" y="973"/>
                    <a:pt x="1703" y="88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7"/>
            <p:cNvSpPr/>
            <p:nvPr/>
          </p:nvSpPr>
          <p:spPr>
            <a:xfrm>
              <a:off x="5046887" y="1121053"/>
              <a:ext cx="1632800" cy="3420452"/>
            </a:xfrm>
            <a:custGeom>
              <a:avLst/>
              <a:gdLst/>
              <a:ahLst/>
              <a:cxnLst/>
              <a:rect l="l" t="t" r="r" b="b"/>
              <a:pathLst>
                <a:path w="41977" h="87935" extrusionOk="0">
                  <a:moveTo>
                    <a:pt x="37144" y="87934"/>
                  </a:moveTo>
                  <a:lnTo>
                    <a:pt x="4833" y="87934"/>
                  </a:lnTo>
                  <a:cubicBezTo>
                    <a:pt x="2158" y="87934"/>
                    <a:pt x="0" y="85776"/>
                    <a:pt x="0" y="83132"/>
                  </a:cubicBezTo>
                  <a:lnTo>
                    <a:pt x="0" y="4803"/>
                  </a:lnTo>
                  <a:cubicBezTo>
                    <a:pt x="0" y="2158"/>
                    <a:pt x="2158" y="0"/>
                    <a:pt x="4833" y="0"/>
                  </a:cubicBezTo>
                  <a:lnTo>
                    <a:pt x="37144" y="0"/>
                  </a:lnTo>
                  <a:cubicBezTo>
                    <a:pt x="39788" y="0"/>
                    <a:pt x="41977" y="2158"/>
                    <a:pt x="41977" y="4803"/>
                  </a:cubicBezTo>
                  <a:lnTo>
                    <a:pt x="41977" y="83132"/>
                  </a:lnTo>
                  <a:cubicBezTo>
                    <a:pt x="41977" y="85776"/>
                    <a:pt x="39788" y="87934"/>
                    <a:pt x="37144" y="87934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0800025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7"/>
            <p:cNvSpPr/>
            <p:nvPr/>
          </p:nvSpPr>
          <p:spPr>
            <a:xfrm>
              <a:off x="5136740" y="2516151"/>
              <a:ext cx="1453094" cy="280256"/>
            </a:xfrm>
            <a:custGeom>
              <a:avLst/>
              <a:gdLst/>
              <a:ahLst/>
              <a:cxnLst/>
              <a:rect l="l" t="t" r="r" b="b"/>
              <a:pathLst>
                <a:path w="37357" h="7205" extrusionOk="0">
                  <a:moveTo>
                    <a:pt x="1885" y="1"/>
                  </a:moveTo>
                  <a:cubicBezTo>
                    <a:pt x="851" y="1"/>
                    <a:pt x="0" y="882"/>
                    <a:pt x="0" y="1916"/>
                  </a:cubicBezTo>
                  <a:lnTo>
                    <a:pt x="0" y="5320"/>
                  </a:lnTo>
                  <a:cubicBezTo>
                    <a:pt x="0" y="6354"/>
                    <a:pt x="851" y="7205"/>
                    <a:pt x="1885" y="7205"/>
                  </a:cubicBezTo>
                  <a:lnTo>
                    <a:pt x="35442" y="7205"/>
                  </a:lnTo>
                  <a:cubicBezTo>
                    <a:pt x="36506" y="7205"/>
                    <a:pt x="37357" y="6354"/>
                    <a:pt x="37357" y="5320"/>
                  </a:cubicBezTo>
                  <a:lnTo>
                    <a:pt x="37357" y="1916"/>
                  </a:lnTo>
                  <a:cubicBezTo>
                    <a:pt x="37357" y="882"/>
                    <a:pt x="36506" y="1"/>
                    <a:pt x="3544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7"/>
            <p:cNvSpPr/>
            <p:nvPr/>
          </p:nvSpPr>
          <p:spPr>
            <a:xfrm>
              <a:off x="5240791" y="2656843"/>
              <a:ext cx="756712" cy="39"/>
            </a:xfrm>
            <a:custGeom>
              <a:avLst/>
              <a:gdLst/>
              <a:ahLst/>
              <a:cxnLst/>
              <a:rect l="l" t="t" r="r" b="b"/>
              <a:pathLst>
                <a:path w="19454" h="1" fill="none" extrusionOk="0">
                  <a:moveTo>
                    <a:pt x="0" y="1"/>
                  </a:moveTo>
                  <a:lnTo>
                    <a:pt x="19453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7"/>
            <p:cNvSpPr/>
            <p:nvPr/>
          </p:nvSpPr>
          <p:spPr>
            <a:xfrm>
              <a:off x="5136740" y="2915784"/>
              <a:ext cx="1453094" cy="280256"/>
            </a:xfrm>
            <a:custGeom>
              <a:avLst/>
              <a:gdLst/>
              <a:ahLst/>
              <a:cxnLst/>
              <a:rect l="l" t="t" r="r" b="b"/>
              <a:pathLst>
                <a:path w="37357" h="7205" extrusionOk="0">
                  <a:moveTo>
                    <a:pt x="1885" y="1"/>
                  </a:moveTo>
                  <a:cubicBezTo>
                    <a:pt x="851" y="1"/>
                    <a:pt x="0" y="852"/>
                    <a:pt x="0" y="1915"/>
                  </a:cubicBezTo>
                  <a:lnTo>
                    <a:pt x="0" y="5289"/>
                  </a:lnTo>
                  <a:cubicBezTo>
                    <a:pt x="0" y="6353"/>
                    <a:pt x="851" y="7204"/>
                    <a:pt x="1885" y="7204"/>
                  </a:cubicBezTo>
                  <a:lnTo>
                    <a:pt x="35442" y="7204"/>
                  </a:lnTo>
                  <a:cubicBezTo>
                    <a:pt x="36506" y="7204"/>
                    <a:pt x="37357" y="6353"/>
                    <a:pt x="37357" y="5289"/>
                  </a:cubicBezTo>
                  <a:lnTo>
                    <a:pt x="37357" y="1915"/>
                  </a:lnTo>
                  <a:cubicBezTo>
                    <a:pt x="37357" y="852"/>
                    <a:pt x="36506" y="1"/>
                    <a:pt x="3544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7"/>
            <p:cNvSpPr/>
            <p:nvPr/>
          </p:nvSpPr>
          <p:spPr>
            <a:xfrm>
              <a:off x="5240791" y="3056476"/>
              <a:ext cx="541531" cy="39"/>
            </a:xfrm>
            <a:custGeom>
              <a:avLst/>
              <a:gdLst/>
              <a:ahLst/>
              <a:cxnLst/>
              <a:rect l="l" t="t" r="r" b="b"/>
              <a:pathLst>
                <a:path w="13922" h="1" fill="none" extrusionOk="0">
                  <a:moveTo>
                    <a:pt x="0" y="1"/>
                  </a:moveTo>
                  <a:lnTo>
                    <a:pt x="13921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7"/>
            <p:cNvSpPr/>
            <p:nvPr/>
          </p:nvSpPr>
          <p:spPr>
            <a:xfrm>
              <a:off x="5750348" y="1643602"/>
              <a:ext cx="225878" cy="234163"/>
            </a:xfrm>
            <a:custGeom>
              <a:avLst/>
              <a:gdLst/>
              <a:ahLst/>
              <a:cxnLst/>
              <a:rect l="l" t="t" r="r" b="b"/>
              <a:pathLst>
                <a:path w="5807" h="6020" fill="none" extrusionOk="0">
                  <a:moveTo>
                    <a:pt x="5806" y="6019"/>
                  </a:moveTo>
                  <a:cubicBezTo>
                    <a:pt x="5806" y="4712"/>
                    <a:pt x="4925" y="3314"/>
                    <a:pt x="3739" y="2858"/>
                  </a:cubicBezTo>
                  <a:cubicBezTo>
                    <a:pt x="4165" y="2585"/>
                    <a:pt x="4438" y="2098"/>
                    <a:pt x="4438" y="1551"/>
                  </a:cubicBezTo>
                  <a:cubicBezTo>
                    <a:pt x="4438" y="700"/>
                    <a:pt x="3739" y="1"/>
                    <a:pt x="2888" y="1"/>
                  </a:cubicBezTo>
                  <a:cubicBezTo>
                    <a:pt x="2037" y="1"/>
                    <a:pt x="1338" y="700"/>
                    <a:pt x="1338" y="1551"/>
                  </a:cubicBezTo>
                  <a:cubicBezTo>
                    <a:pt x="1338" y="2098"/>
                    <a:pt x="1642" y="2585"/>
                    <a:pt x="2068" y="2858"/>
                  </a:cubicBezTo>
                  <a:cubicBezTo>
                    <a:pt x="852" y="3314"/>
                    <a:pt x="1" y="4712"/>
                    <a:pt x="1" y="601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7"/>
            <p:cNvSpPr/>
            <p:nvPr/>
          </p:nvSpPr>
          <p:spPr>
            <a:xfrm>
              <a:off x="5511517" y="2008966"/>
              <a:ext cx="703539" cy="39"/>
            </a:xfrm>
            <a:custGeom>
              <a:avLst/>
              <a:gdLst/>
              <a:ahLst/>
              <a:cxnLst/>
              <a:rect l="l" t="t" r="r" b="b"/>
              <a:pathLst>
                <a:path w="18087" h="1" fill="none" extrusionOk="0">
                  <a:moveTo>
                    <a:pt x="1" y="0"/>
                  </a:moveTo>
                  <a:lnTo>
                    <a:pt x="1808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7"/>
            <p:cNvSpPr/>
            <p:nvPr/>
          </p:nvSpPr>
          <p:spPr>
            <a:xfrm>
              <a:off x="5645130" y="2082249"/>
              <a:ext cx="436313" cy="39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7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7"/>
            <p:cNvSpPr/>
            <p:nvPr/>
          </p:nvSpPr>
          <p:spPr>
            <a:xfrm>
              <a:off x="5467796" y="3504575"/>
              <a:ext cx="790981" cy="274344"/>
            </a:xfrm>
            <a:custGeom>
              <a:avLst/>
              <a:gdLst/>
              <a:ahLst/>
              <a:cxnLst/>
              <a:rect l="l" t="t" r="r" b="b"/>
              <a:pathLst>
                <a:path w="20335" h="7053" extrusionOk="0">
                  <a:moveTo>
                    <a:pt x="3526" y="7052"/>
                  </a:moveTo>
                  <a:cubicBezTo>
                    <a:pt x="1581" y="7052"/>
                    <a:pt x="0" y="5472"/>
                    <a:pt x="0" y="3526"/>
                  </a:cubicBezTo>
                  <a:cubicBezTo>
                    <a:pt x="0" y="1581"/>
                    <a:pt x="1581" y="1"/>
                    <a:pt x="3526" y="1"/>
                  </a:cubicBezTo>
                  <a:lnTo>
                    <a:pt x="16809" y="1"/>
                  </a:lnTo>
                  <a:cubicBezTo>
                    <a:pt x="18754" y="1"/>
                    <a:pt x="20335" y="1581"/>
                    <a:pt x="20335" y="3526"/>
                  </a:cubicBezTo>
                  <a:cubicBezTo>
                    <a:pt x="20335" y="5472"/>
                    <a:pt x="18754" y="7052"/>
                    <a:pt x="16809" y="7052"/>
                  </a:cubicBezTo>
                  <a:lnTo>
                    <a:pt x="3526" y="7052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7"/>
            <p:cNvSpPr/>
            <p:nvPr/>
          </p:nvSpPr>
          <p:spPr>
            <a:xfrm>
              <a:off x="5659328" y="4422051"/>
              <a:ext cx="406751" cy="39"/>
            </a:xfrm>
            <a:custGeom>
              <a:avLst/>
              <a:gdLst/>
              <a:ahLst/>
              <a:cxnLst/>
              <a:rect l="l" t="t" r="r" b="b"/>
              <a:pathLst>
                <a:path w="10457" h="1" fill="none" extrusionOk="0">
                  <a:moveTo>
                    <a:pt x="0" y="1"/>
                  </a:moveTo>
                  <a:lnTo>
                    <a:pt x="10456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7"/>
            <p:cNvSpPr/>
            <p:nvPr/>
          </p:nvSpPr>
          <p:spPr>
            <a:xfrm>
              <a:off x="7727197" y="1409517"/>
              <a:ext cx="877294" cy="1054667"/>
            </a:xfrm>
            <a:custGeom>
              <a:avLst/>
              <a:gdLst/>
              <a:ahLst/>
              <a:cxnLst/>
              <a:rect l="l" t="t" r="r" b="b"/>
              <a:pathLst>
                <a:path w="22554" h="27114" extrusionOk="0">
                  <a:moveTo>
                    <a:pt x="17751" y="27113"/>
                  </a:moveTo>
                  <a:lnTo>
                    <a:pt x="4833" y="27113"/>
                  </a:lnTo>
                  <a:cubicBezTo>
                    <a:pt x="2158" y="27113"/>
                    <a:pt x="0" y="24955"/>
                    <a:pt x="0" y="22281"/>
                  </a:cubicBezTo>
                  <a:lnTo>
                    <a:pt x="0" y="4833"/>
                  </a:lnTo>
                  <a:cubicBezTo>
                    <a:pt x="0" y="2159"/>
                    <a:pt x="2158" y="1"/>
                    <a:pt x="4833" y="1"/>
                  </a:cubicBezTo>
                  <a:lnTo>
                    <a:pt x="17751" y="1"/>
                  </a:lnTo>
                  <a:cubicBezTo>
                    <a:pt x="20396" y="1"/>
                    <a:pt x="22554" y="2159"/>
                    <a:pt x="22554" y="4833"/>
                  </a:cubicBezTo>
                  <a:lnTo>
                    <a:pt x="22554" y="22281"/>
                  </a:lnTo>
                  <a:cubicBezTo>
                    <a:pt x="22554" y="24955"/>
                    <a:pt x="20396" y="27113"/>
                    <a:pt x="17751" y="27113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0025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7"/>
            <p:cNvSpPr/>
            <p:nvPr/>
          </p:nvSpPr>
          <p:spPr>
            <a:xfrm>
              <a:off x="7802852" y="1590429"/>
              <a:ext cx="185658" cy="185658"/>
            </a:xfrm>
            <a:custGeom>
              <a:avLst/>
              <a:gdLst/>
              <a:ahLst/>
              <a:cxnLst/>
              <a:rect l="l" t="t" r="r" b="b"/>
              <a:pathLst>
                <a:path w="4773" h="4773" fill="none" extrusionOk="0">
                  <a:moveTo>
                    <a:pt x="4773" y="2401"/>
                  </a:moveTo>
                  <a:cubicBezTo>
                    <a:pt x="4773" y="1064"/>
                    <a:pt x="3709" y="0"/>
                    <a:pt x="2372" y="0"/>
                  </a:cubicBezTo>
                  <a:cubicBezTo>
                    <a:pt x="1065" y="0"/>
                    <a:pt x="1" y="1064"/>
                    <a:pt x="1" y="2401"/>
                  </a:cubicBezTo>
                  <a:cubicBezTo>
                    <a:pt x="1" y="3708"/>
                    <a:pt x="1065" y="4772"/>
                    <a:pt x="2372" y="4772"/>
                  </a:cubicBezTo>
                  <a:cubicBezTo>
                    <a:pt x="3709" y="4772"/>
                    <a:pt x="4773" y="3708"/>
                    <a:pt x="4773" y="240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7"/>
            <p:cNvSpPr/>
            <p:nvPr/>
          </p:nvSpPr>
          <p:spPr>
            <a:xfrm>
              <a:off x="8054675" y="1683822"/>
              <a:ext cx="465875" cy="39"/>
            </a:xfrm>
            <a:custGeom>
              <a:avLst/>
              <a:gdLst/>
              <a:ahLst/>
              <a:cxnLst/>
              <a:rect l="l" t="t" r="r" b="b"/>
              <a:pathLst>
                <a:path w="11977" h="1" fill="none" extrusionOk="0">
                  <a:moveTo>
                    <a:pt x="1" y="0"/>
                  </a:moveTo>
                  <a:lnTo>
                    <a:pt x="11977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7"/>
            <p:cNvSpPr/>
            <p:nvPr/>
          </p:nvSpPr>
          <p:spPr>
            <a:xfrm>
              <a:off x="8053508" y="1683822"/>
              <a:ext cx="245949" cy="39"/>
            </a:xfrm>
            <a:custGeom>
              <a:avLst/>
              <a:gdLst/>
              <a:ahLst/>
              <a:cxnLst/>
              <a:rect l="l" t="t" r="r" b="b"/>
              <a:pathLst>
                <a:path w="6323" h="1" fill="none" extrusionOk="0">
                  <a:moveTo>
                    <a:pt x="1" y="0"/>
                  </a:moveTo>
                  <a:lnTo>
                    <a:pt x="6323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7"/>
            <p:cNvSpPr/>
            <p:nvPr/>
          </p:nvSpPr>
          <p:spPr>
            <a:xfrm>
              <a:off x="7800480" y="1844624"/>
              <a:ext cx="185658" cy="185658"/>
            </a:xfrm>
            <a:custGeom>
              <a:avLst/>
              <a:gdLst/>
              <a:ahLst/>
              <a:cxnLst/>
              <a:rect l="l" t="t" r="r" b="b"/>
              <a:pathLst>
                <a:path w="4773" h="4773" fill="none" extrusionOk="0">
                  <a:moveTo>
                    <a:pt x="4773" y="2401"/>
                  </a:moveTo>
                  <a:cubicBezTo>
                    <a:pt x="4773" y="1094"/>
                    <a:pt x="3679" y="0"/>
                    <a:pt x="2372" y="0"/>
                  </a:cubicBezTo>
                  <a:cubicBezTo>
                    <a:pt x="1065" y="0"/>
                    <a:pt x="1" y="1094"/>
                    <a:pt x="1" y="2401"/>
                  </a:cubicBezTo>
                  <a:cubicBezTo>
                    <a:pt x="1" y="3708"/>
                    <a:pt x="1065" y="4772"/>
                    <a:pt x="2372" y="4772"/>
                  </a:cubicBezTo>
                  <a:cubicBezTo>
                    <a:pt x="3679" y="4772"/>
                    <a:pt x="4773" y="3708"/>
                    <a:pt x="4773" y="240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7"/>
            <p:cNvSpPr/>
            <p:nvPr/>
          </p:nvSpPr>
          <p:spPr>
            <a:xfrm>
              <a:off x="8052341" y="1938017"/>
              <a:ext cx="464670" cy="39"/>
            </a:xfrm>
            <a:custGeom>
              <a:avLst/>
              <a:gdLst/>
              <a:ahLst/>
              <a:cxnLst/>
              <a:rect l="l" t="t" r="r" b="b"/>
              <a:pathLst>
                <a:path w="11946" h="1" fill="none" extrusionOk="0">
                  <a:moveTo>
                    <a:pt x="0" y="0"/>
                  </a:moveTo>
                  <a:lnTo>
                    <a:pt x="11946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7"/>
            <p:cNvSpPr/>
            <p:nvPr/>
          </p:nvSpPr>
          <p:spPr>
            <a:xfrm>
              <a:off x="8052341" y="1938017"/>
              <a:ext cx="347627" cy="39"/>
            </a:xfrm>
            <a:custGeom>
              <a:avLst/>
              <a:gdLst/>
              <a:ahLst/>
              <a:cxnLst/>
              <a:rect l="l" t="t" r="r" b="b"/>
              <a:pathLst>
                <a:path w="8937" h="1" fill="none" extrusionOk="0">
                  <a:moveTo>
                    <a:pt x="0" y="0"/>
                  </a:moveTo>
                  <a:lnTo>
                    <a:pt x="8936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7"/>
            <p:cNvSpPr/>
            <p:nvPr/>
          </p:nvSpPr>
          <p:spPr>
            <a:xfrm>
              <a:off x="7800480" y="2099987"/>
              <a:ext cx="185658" cy="184491"/>
            </a:xfrm>
            <a:custGeom>
              <a:avLst/>
              <a:gdLst/>
              <a:ahLst/>
              <a:cxnLst/>
              <a:rect l="l" t="t" r="r" b="b"/>
              <a:pathLst>
                <a:path w="4773" h="4743" fill="none" extrusionOk="0">
                  <a:moveTo>
                    <a:pt x="4773" y="2371"/>
                  </a:moveTo>
                  <a:cubicBezTo>
                    <a:pt x="4773" y="1064"/>
                    <a:pt x="3679" y="1"/>
                    <a:pt x="2372" y="1"/>
                  </a:cubicBezTo>
                  <a:cubicBezTo>
                    <a:pt x="1065" y="1"/>
                    <a:pt x="1" y="1064"/>
                    <a:pt x="1" y="2371"/>
                  </a:cubicBezTo>
                  <a:cubicBezTo>
                    <a:pt x="1" y="3678"/>
                    <a:pt x="1065" y="4742"/>
                    <a:pt x="2372" y="4742"/>
                  </a:cubicBezTo>
                  <a:cubicBezTo>
                    <a:pt x="3679" y="4742"/>
                    <a:pt x="4773" y="3678"/>
                    <a:pt x="4773" y="23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7"/>
            <p:cNvSpPr/>
            <p:nvPr/>
          </p:nvSpPr>
          <p:spPr>
            <a:xfrm>
              <a:off x="8052341" y="2192213"/>
              <a:ext cx="464670" cy="39"/>
            </a:xfrm>
            <a:custGeom>
              <a:avLst/>
              <a:gdLst/>
              <a:ahLst/>
              <a:cxnLst/>
              <a:rect l="l" t="t" r="r" b="b"/>
              <a:pathLst>
                <a:path w="11946" h="1" fill="none" extrusionOk="0">
                  <a:moveTo>
                    <a:pt x="0" y="0"/>
                  </a:moveTo>
                  <a:lnTo>
                    <a:pt x="11946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7"/>
            <p:cNvSpPr/>
            <p:nvPr/>
          </p:nvSpPr>
          <p:spPr>
            <a:xfrm>
              <a:off x="8052341" y="2192213"/>
              <a:ext cx="186825" cy="39"/>
            </a:xfrm>
            <a:custGeom>
              <a:avLst/>
              <a:gdLst/>
              <a:ahLst/>
              <a:cxnLst/>
              <a:rect l="l" t="t" r="r" b="b"/>
              <a:pathLst>
                <a:path w="4803" h="1" fill="none" extrusionOk="0">
                  <a:moveTo>
                    <a:pt x="0" y="0"/>
                  </a:moveTo>
                  <a:lnTo>
                    <a:pt x="4803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7"/>
            <p:cNvSpPr/>
            <p:nvPr/>
          </p:nvSpPr>
          <p:spPr>
            <a:xfrm>
              <a:off x="5509145" y="970870"/>
              <a:ext cx="312191" cy="312191"/>
            </a:xfrm>
            <a:custGeom>
              <a:avLst/>
              <a:gdLst/>
              <a:ahLst/>
              <a:cxnLst/>
              <a:rect l="l" t="t" r="r" b="b"/>
              <a:pathLst>
                <a:path w="8026" h="8026" extrusionOk="0">
                  <a:moveTo>
                    <a:pt x="4013" y="8025"/>
                  </a:moveTo>
                  <a:cubicBezTo>
                    <a:pt x="1794" y="8025"/>
                    <a:pt x="1" y="6232"/>
                    <a:pt x="1" y="4013"/>
                  </a:cubicBezTo>
                  <a:cubicBezTo>
                    <a:pt x="1" y="1794"/>
                    <a:pt x="1794" y="1"/>
                    <a:pt x="4013" y="1"/>
                  </a:cubicBezTo>
                  <a:cubicBezTo>
                    <a:pt x="6232" y="1"/>
                    <a:pt x="8025" y="1794"/>
                    <a:pt x="8025" y="4013"/>
                  </a:cubicBezTo>
                  <a:cubicBezTo>
                    <a:pt x="8025" y="6232"/>
                    <a:pt x="6232" y="8025"/>
                    <a:pt x="4013" y="802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7"/>
            <p:cNvSpPr/>
            <p:nvPr/>
          </p:nvSpPr>
          <p:spPr>
            <a:xfrm>
              <a:off x="5588379" y="1074921"/>
              <a:ext cx="153723" cy="105257"/>
            </a:xfrm>
            <a:custGeom>
              <a:avLst/>
              <a:gdLst/>
              <a:ahLst/>
              <a:cxnLst/>
              <a:rect l="l" t="t" r="r" b="b"/>
              <a:pathLst>
                <a:path w="3952" h="2706" fill="none" extrusionOk="0">
                  <a:moveTo>
                    <a:pt x="1" y="852"/>
                  </a:moveTo>
                  <a:lnTo>
                    <a:pt x="1581" y="2706"/>
                  </a:lnTo>
                  <a:lnTo>
                    <a:pt x="3952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7"/>
            <p:cNvSpPr/>
            <p:nvPr/>
          </p:nvSpPr>
          <p:spPr>
            <a:xfrm>
              <a:off x="7724824" y="605545"/>
              <a:ext cx="637297" cy="637297"/>
            </a:xfrm>
            <a:custGeom>
              <a:avLst/>
              <a:gdLst/>
              <a:ahLst/>
              <a:cxnLst/>
              <a:rect l="l" t="t" r="r" b="b"/>
              <a:pathLst>
                <a:path w="16384" h="16384" extrusionOk="0">
                  <a:moveTo>
                    <a:pt x="5198" y="16384"/>
                  </a:moveTo>
                  <a:cubicBezTo>
                    <a:pt x="2341" y="16384"/>
                    <a:pt x="1" y="14043"/>
                    <a:pt x="1" y="11186"/>
                  </a:cubicBezTo>
                  <a:lnTo>
                    <a:pt x="1" y="5198"/>
                  </a:lnTo>
                  <a:cubicBezTo>
                    <a:pt x="1" y="2341"/>
                    <a:pt x="2341" y="1"/>
                    <a:pt x="5198" y="1"/>
                  </a:cubicBezTo>
                  <a:lnTo>
                    <a:pt x="11186" y="1"/>
                  </a:lnTo>
                  <a:cubicBezTo>
                    <a:pt x="14043" y="1"/>
                    <a:pt x="16384" y="2341"/>
                    <a:pt x="16384" y="5198"/>
                  </a:cubicBezTo>
                  <a:lnTo>
                    <a:pt x="16384" y="11186"/>
                  </a:lnTo>
                  <a:cubicBezTo>
                    <a:pt x="16384" y="14043"/>
                    <a:pt x="14043" y="16384"/>
                    <a:pt x="11186" y="1638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7"/>
            <p:cNvSpPr/>
            <p:nvPr/>
          </p:nvSpPr>
          <p:spPr>
            <a:xfrm>
              <a:off x="7867889" y="748610"/>
              <a:ext cx="351167" cy="351167"/>
            </a:xfrm>
            <a:custGeom>
              <a:avLst/>
              <a:gdLst/>
              <a:ahLst/>
              <a:cxnLst/>
              <a:rect l="l" t="t" r="r" b="b"/>
              <a:pathLst>
                <a:path w="9028" h="9028" fill="none" extrusionOk="0">
                  <a:moveTo>
                    <a:pt x="9028" y="4499"/>
                  </a:moveTo>
                  <a:cubicBezTo>
                    <a:pt x="9028" y="6991"/>
                    <a:pt x="6991" y="9028"/>
                    <a:pt x="4529" y="9028"/>
                  </a:cubicBezTo>
                  <a:cubicBezTo>
                    <a:pt x="2037" y="9028"/>
                    <a:pt x="0" y="6991"/>
                    <a:pt x="0" y="4499"/>
                  </a:cubicBezTo>
                  <a:cubicBezTo>
                    <a:pt x="0" y="2007"/>
                    <a:pt x="2037" y="0"/>
                    <a:pt x="4529" y="0"/>
                  </a:cubicBezTo>
                  <a:cubicBezTo>
                    <a:pt x="6991" y="0"/>
                    <a:pt x="9028" y="2007"/>
                    <a:pt x="9028" y="449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7"/>
            <p:cNvSpPr/>
            <p:nvPr/>
          </p:nvSpPr>
          <p:spPr>
            <a:xfrm>
              <a:off x="7960115" y="825471"/>
              <a:ext cx="166754" cy="171460"/>
            </a:xfrm>
            <a:custGeom>
              <a:avLst/>
              <a:gdLst/>
              <a:ahLst/>
              <a:cxnLst/>
              <a:rect l="l" t="t" r="r" b="b"/>
              <a:pathLst>
                <a:path w="4287" h="4408" fill="none" extrusionOk="0">
                  <a:moveTo>
                    <a:pt x="4286" y="4408"/>
                  </a:moveTo>
                  <a:cubicBezTo>
                    <a:pt x="4286" y="3435"/>
                    <a:pt x="3648" y="2432"/>
                    <a:pt x="2766" y="2097"/>
                  </a:cubicBezTo>
                  <a:cubicBezTo>
                    <a:pt x="3070" y="1885"/>
                    <a:pt x="3283" y="1550"/>
                    <a:pt x="3283" y="1125"/>
                  </a:cubicBezTo>
                  <a:cubicBezTo>
                    <a:pt x="3283" y="487"/>
                    <a:pt x="2766" y="0"/>
                    <a:pt x="2158" y="0"/>
                  </a:cubicBezTo>
                  <a:cubicBezTo>
                    <a:pt x="1520" y="0"/>
                    <a:pt x="1003" y="487"/>
                    <a:pt x="1003" y="1125"/>
                  </a:cubicBezTo>
                  <a:cubicBezTo>
                    <a:pt x="1003" y="1550"/>
                    <a:pt x="1216" y="1885"/>
                    <a:pt x="1520" y="2097"/>
                  </a:cubicBezTo>
                  <a:cubicBezTo>
                    <a:pt x="639" y="2432"/>
                    <a:pt x="0" y="3435"/>
                    <a:pt x="0" y="440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7"/>
            <p:cNvSpPr/>
            <p:nvPr/>
          </p:nvSpPr>
          <p:spPr>
            <a:xfrm>
              <a:off x="4835245" y="1471014"/>
              <a:ext cx="507262" cy="431568"/>
            </a:xfrm>
            <a:custGeom>
              <a:avLst/>
              <a:gdLst/>
              <a:ahLst/>
              <a:cxnLst/>
              <a:rect l="l" t="t" r="r" b="b"/>
              <a:pathLst>
                <a:path w="13041" h="11095" extrusionOk="0">
                  <a:moveTo>
                    <a:pt x="2949" y="8754"/>
                  </a:moveTo>
                  <a:lnTo>
                    <a:pt x="6201" y="8724"/>
                  </a:lnTo>
                  <a:cubicBezTo>
                    <a:pt x="6687" y="10730"/>
                    <a:pt x="8268" y="11064"/>
                    <a:pt x="9180" y="11095"/>
                  </a:cubicBezTo>
                  <a:cubicBezTo>
                    <a:pt x="9362" y="11095"/>
                    <a:pt x="9454" y="10882"/>
                    <a:pt x="9302" y="10760"/>
                  </a:cubicBezTo>
                  <a:cubicBezTo>
                    <a:pt x="8298" y="10000"/>
                    <a:pt x="8663" y="8693"/>
                    <a:pt x="8663" y="8693"/>
                  </a:cubicBezTo>
                  <a:lnTo>
                    <a:pt x="10153" y="8663"/>
                  </a:lnTo>
                  <a:cubicBezTo>
                    <a:pt x="11733" y="8663"/>
                    <a:pt x="13040" y="7356"/>
                    <a:pt x="13010" y="5775"/>
                  </a:cubicBezTo>
                  <a:lnTo>
                    <a:pt x="12979" y="2888"/>
                  </a:lnTo>
                  <a:cubicBezTo>
                    <a:pt x="12979" y="1307"/>
                    <a:pt x="11642" y="0"/>
                    <a:pt x="10061" y="31"/>
                  </a:cubicBezTo>
                  <a:lnTo>
                    <a:pt x="2858" y="91"/>
                  </a:lnTo>
                  <a:cubicBezTo>
                    <a:pt x="1277" y="122"/>
                    <a:pt x="0" y="1429"/>
                    <a:pt x="31" y="3009"/>
                  </a:cubicBezTo>
                  <a:lnTo>
                    <a:pt x="61" y="5897"/>
                  </a:lnTo>
                  <a:cubicBezTo>
                    <a:pt x="61" y="7477"/>
                    <a:pt x="1368" y="8754"/>
                    <a:pt x="2949" y="875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0025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7"/>
            <p:cNvSpPr/>
            <p:nvPr/>
          </p:nvSpPr>
          <p:spPr>
            <a:xfrm>
              <a:off x="5178127" y="1599881"/>
              <a:ext cx="74528" cy="73322"/>
            </a:xfrm>
            <a:custGeom>
              <a:avLst/>
              <a:gdLst/>
              <a:ahLst/>
              <a:cxnLst/>
              <a:rect l="l" t="t" r="r" b="b"/>
              <a:pathLst>
                <a:path w="1916" h="1885" extrusionOk="0">
                  <a:moveTo>
                    <a:pt x="942" y="0"/>
                  </a:moveTo>
                  <a:cubicBezTo>
                    <a:pt x="426" y="0"/>
                    <a:pt x="0" y="426"/>
                    <a:pt x="0" y="943"/>
                  </a:cubicBezTo>
                  <a:cubicBezTo>
                    <a:pt x="0" y="1490"/>
                    <a:pt x="426" y="1885"/>
                    <a:pt x="973" y="1885"/>
                  </a:cubicBezTo>
                  <a:cubicBezTo>
                    <a:pt x="1490" y="1885"/>
                    <a:pt x="1915" y="1459"/>
                    <a:pt x="1885" y="943"/>
                  </a:cubicBezTo>
                  <a:cubicBezTo>
                    <a:pt x="1885" y="395"/>
                    <a:pt x="1459" y="0"/>
                    <a:pt x="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7"/>
            <p:cNvSpPr/>
            <p:nvPr/>
          </p:nvSpPr>
          <p:spPr>
            <a:xfrm>
              <a:off x="5051593" y="1601048"/>
              <a:ext cx="74528" cy="73361"/>
            </a:xfrm>
            <a:custGeom>
              <a:avLst/>
              <a:gdLst/>
              <a:ahLst/>
              <a:cxnLst/>
              <a:rect l="l" t="t" r="r" b="b"/>
              <a:pathLst>
                <a:path w="1916" h="1886" extrusionOk="0">
                  <a:moveTo>
                    <a:pt x="943" y="1"/>
                  </a:moveTo>
                  <a:cubicBezTo>
                    <a:pt x="426" y="1"/>
                    <a:pt x="1" y="426"/>
                    <a:pt x="1" y="943"/>
                  </a:cubicBezTo>
                  <a:cubicBezTo>
                    <a:pt x="1" y="1490"/>
                    <a:pt x="426" y="1885"/>
                    <a:pt x="974" y="1885"/>
                  </a:cubicBezTo>
                  <a:cubicBezTo>
                    <a:pt x="1490" y="1885"/>
                    <a:pt x="1916" y="1460"/>
                    <a:pt x="1916" y="943"/>
                  </a:cubicBezTo>
                  <a:cubicBezTo>
                    <a:pt x="1885" y="426"/>
                    <a:pt x="1460" y="1"/>
                    <a:pt x="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7"/>
            <p:cNvSpPr/>
            <p:nvPr/>
          </p:nvSpPr>
          <p:spPr>
            <a:xfrm>
              <a:off x="4903774" y="1602267"/>
              <a:ext cx="74528" cy="73400"/>
            </a:xfrm>
            <a:custGeom>
              <a:avLst/>
              <a:gdLst/>
              <a:ahLst/>
              <a:cxnLst/>
              <a:rect l="l" t="t" r="r" b="b"/>
              <a:pathLst>
                <a:path w="1916" h="1887" extrusionOk="0">
                  <a:moveTo>
                    <a:pt x="943" y="0"/>
                  </a:moveTo>
                  <a:cubicBezTo>
                    <a:pt x="426" y="0"/>
                    <a:pt x="1" y="426"/>
                    <a:pt x="1" y="942"/>
                  </a:cubicBezTo>
                  <a:cubicBezTo>
                    <a:pt x="1" y="1471"/>
                    <a:pt x="398" y="1886"/>
                    <a:pt x="918" y="1886"/>
                  </a:cubicBezTo>
                  <a:cubicBezTo>
                    <a:pt x="936" y="1886"/>
                    <a:pt x="955" y="1886"/>
                    <a:pt x="973" y="1885"/>
                  </a:cubicBezTo>
                  <a:cubicBezTo>
                    <a:pt x="1490" y="1885"/>
                    <a:pt x="1915" y="1459"/>
                    <a:pt x="1915" y="942"/>
                  </a:cubicBezTo>
                  <a:cubicBezTo>
                    <a:pt x="1885" y="426"/>
                    <a:pt x="1460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245;p35">
            <a:extLst>
              <a:ext uri="{FF2B5EF4-FFF2-40B4-BE49-F238E27FC236}">
                <a16:creationId xmlns:a16="http://schemas.microsoft.com/office/drawing/2014/main" id="{71B5D2B8-5BFF-47AE-8386-FA1346D9CDD2}"/>
              </a:ext>
            </a:extLst>
          </p:cNvPr>
          <p:cNvSpPr/>
          <p:nvPr/>
        </p:nvSpPr>
        <p:spPr>
          <a:xfrm>
            <a:off x="281940" y="2208820"/>
            <a:ext cx="826770" cy="2982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Bebas Neue" panose="020B0606020202050201" pitchFamily="34" charset="0"/>
              </a:rPr>
              <a:t>THEME:</a:t>
            </a:r>
            <a:endParaRPr sz="2000" dirty="0">
              <a:solidFill>
                <a:schemeClr val="accent2">
                  <a:lumMod val="7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85" name="Google Shape;1267;p87">
            <a:extLst>
              <a:ext uri="{FF2B5EF4-FFF2-40B4-BE49-F238E27FC236}">
                <a16:creationId xmlns:a16="http://schemas.microsoft.com/office/drawing/2014/main" id="{E279C99D-F3DD-4126-B0E4-3BE058DB4BE2}"/>
              </a:ext>
            </a:extLst>
          </p:cNvPr>
          <p:cNvSpPr txBox="1">
            <a:spLocks/>
          </p:cNvSpPr>
          <p:nvPr/>
        </p:nvSpPr>
        <p:spPr>
          <a:xfrm>
            <a:off x="7085188" y="4474635"/>
            <a:ext cx="1908819" cy="432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fr-FR" sz="1200" dirty="0"/>
              <a:t>Année académique</a:t>
            </a:r>
          </a:p>
          <a:p>
            <a:pPr algn="ctr"/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2021 - 2022</a:t>
            </a:r>
            <a:endParaRPr lang="fr-CI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6" name="Image 85">
            <a:extLst>
              <a:ext uri="{FF2B5EF4-FFF2-40B4-BE49-F238E27FC236}">
                <a16:creationId xmlns:a16="http://schemas.microsoft.com/office/drawing/2014/main" id="{A2C72D2A-FAF3-48B6-9F40-8D2B53DD4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" y="1538669"/>
            <a:ext cx="4151940" cy="550994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0EBD3E3F-709E-472E-89B7-37EFF9BEC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2493" y="1735521"/>
            <a:ext cx="1021080" cy="493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Image 87">
            <a:extLst>
              <a:ext uri="{FF2B5EF4-FFF2-40B4-BE49-F238E27FC236}">
                <a16:creationId xmlns:a16="http://schemas.microsoft.com/office/drawing/2014/main" id="{0C5D74C9-8017-4FC3-B07C-258C3671F9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75" y="927662"/>
            <a:ext cx="1524820" cy="6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97"/>
          <p:cNvSpPr/>
          <p:nvPr/>
        </p:nvSpPr>
        <p:spPr>
          <a:xfrm>
            <a:off x="1487338" y="708695"/>
            <a:ext cx="2132787" cy="2132787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97"/>
          <p:cNvSpPr txBox="1">
            <a:spLocks noGrp="1"/>
          </p:cNvSpPr>
          <p:nvPr>
            <p:ph type="subTitle" idx="1"/>
          </p:nvPr>
        </p:nvSpPr>
        <p:spPr>
          <a:xfrm>
            <a:off x="660413" y="3802300"/>
            <a:ext cx="37866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Phase d’étude, d’analyse et de modélisation du système</a:t>
            </a:r>
          </a:p>
        </p:txBody>
      </p:sp>
      <p:sp>
        <p:nvSpPr>
          <p:cNvPr id="1711" name="Google Shape;1711;p97"/>
          <p:cNvSpPr txBox="1">
            <a:spLocks noGrp="1"/>
          </p:cNvSpPr>
          <p:nvPr>
            <p:ph type="title"/>
          </p:nvPr>
        </p:nvSpPr>
        <p:spPr>
          <a:xfrm>
            <a:off x="272113" y="3042796"/>
            <a:ext cx="456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CONCEPTION</a:t>
            </a:r>
            <a:endParaRPr dirty="0"/>
          </a:p>
        </p:txBody>
      </p:sp>
      <p:sp>
        <p:nvSpPr>
          <p:cNvPr id="1712" name="Google Shape;1712;p97"/>
          <p:cNvSpPr txBox="1">
            <a:spLocks noGrp="1"/>
          </p:cNvSpPr>
          <p:nvPr>
            <p:ph type="title" idx="2"/>
          </p:nvPr>
        </p:nvSpPr>
        <p:spPr>
          <a:xfrm>
            <a:off x="660413" y="1166845"/>
            <a:ext cx="3786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0C41737C-B70B-4796-95CB-8CE8189E2652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10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37" name="Google Shape;2256;p118">
            <a:extLst>
              <a:ext uri="{FF2B5EF4-FFF2-40B4-BE49-F238E27FC236}">
                <a16:creationId xmlns:a16="http://schemas.microsoft.com/office/drawing/2014/main" id="{D1F32F8D-E508-41E4-A523-9F70E2EF43CA}"/>
              </a:ext>
            </a:extLst>
          </p:cNvPr>
          <p:cNvGrpSpPr/>
          <p:nvPr/>
        </p:nvGrpSpPr>
        <p:grpSpPr>
          <a:xfrm>
            <a:off x="5357706" y="1091480"/>
            <a:ext cx="2777710" cy="2960539"/>
            <a:chOff x="3183911" y="1472585"/>
            <a:chExt cx="2777710" cy="2960539"/>
          </a:xfrm>
        </p:grpSpPr>
        <p:sp>
          <p:nvSpPr>
            <p:cNvPr id="39" name="Google Shape;2258;p118">
              <a:extLst>
                <a:ext uri="{FF2B5EF4-FFF2-40B4-BE49-F238E27FC236}">
                  <a16:creationId xmlns:a16="http://schemas.microsoft.com/office/drawing/2014/main" id="{21159324-D8BF-42B1-9B4B-A4C809E22505}"/>
                </a:ext>
              </a:extLst>
            </p:cNvPr>
            <p:cNvSpPr/>
            <p:nvPr/>
          </p:nvSpPr>
          <p:spPr>
            <a:xfrm>
              <a:off x="4465665" y="1472585"/>
              <a:ext cx="947627" cy="614773"/>
            </a:xfrm>
            <a:custGeom>
              <a:avLst/>
              <a:gdLst/>
              <a:ahLst/>
              <a:cxnLst/>
              <a:rect l="l" t="t" r="r" b="b"/>
              <a:pathLst>
                <a:path w="44652" h="28968" fill="none" extrusionOk="0">
                  <a:moveTo>
                    <a:pt x="44652" y="28967"/>
                  </a:moveTo>
                  <a:lnTo>
                    <a:pt x="44652" y="0"/>
                  </a:lnTo>
                  <a:lnTo>
                    <a:pt x="1" y="0"/>
                  </a:lnTo>
                  <a:lnTo>
                    <a:pt x="1" y="9909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60;p118">
              <a:extLst>
                <a:ext uri="{FF2B5EF4-FFF2-40B4-BE49-F238E27FC236}">
                  <a16:creationId xmlns:a16="http://schemas.microsoft.com/office/drawing/2014/main" id="{EDA6A698-61A4-4F60-83B9-F4F3FC7AD7D5}"/>
                </a:ext>
              </a:extLst>
            </p:cNvPr>
            <p:cNvSpPr/>
            <p:nvPr/>
          </p:nvSpPr>
          <p:spPr>
            <a:xfrm>
              <a:off x="3340034" y="3562259"/>
              <a:ext cx="1125663" cy="539918"/>
            </a:xfrm>
            <a:custGeom>
              <a:avLst/>
              <a:gdLst/>
              <a:ahLst/>
              <a:cxnLst/>
              <a:rect l="l" t="t" r="r" b="b"/>
              <a:pathLst>
                <a:path w="53041" h="50548" fill="none" extrusionOk="0">
                  <a:moveTo>
                    <a:pt x="6535" y="0"/>
                  </a:moveTo>
                  <a:lnTo>
                    <a:pt x="0" y="0"/>
                  </a:lnTo>
                  <a:lnTo>
                    <a:pt x="0" y="50548"/>
                  </a:lnTo>
                  <a:lnTo>
                    <a:pt x="53041" y="50548"/>
                  </a:lnTo>
                  <a:lnTo>
                    <a:pt x="53041" y="41034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61;p118">
              <a:extLst>
                <a:ext uri="{FF2B5EF4-FFF2-40B4-BE49-F238E27FC236}">
                  <a16:creationId xmlns:a16="http://schemas.microsoft.com/office/drawing/2014/main" id="{8BCEC193-4ED8-4FDE-A7AD-CF03F2B0B931}"/>
                </a:ext>
              </a:extLst>
            </p:cNvPr>
            <p:cNvSpPr/>
            <p:nvPr/>
          </p:nvSpPr>
          <p:spPr>
            <a:xfrm>
              <a:off x="5150091" y="3850588"/>
              <a:ext cx="283214" cy="280625"/>
            </a:xfrm>
            <a:custGeom>
              <a:avLst/>
              <a:gdLst/>
              <a:ahLst/>
              <a:cxnLst/>
              <a:rect l="l" t="t" r="r" b="b"/>
              <a:pathLst>
                <a:path w="13345" h="13223" fill="none" extrusionOk="0">
                  <a:moveTo>
                    <a:pt x="13344" y="1"/>
                  </a:moveTo>
                  <a:lnTo>
                    <a:pt x="13344" y="13223"/>
                  </a:lnTo>
                  <a:lnTo>
                    <a:pt x="0" y="1322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62;p118">
              <a:extLst>
                <a:ext uri="{FF2B5EF4-FFF2-40B4-BE49-F238E27FC236}">
                  <a16:creationId xmlns:a16="http://schemas.microsoft.com/office/drawing/2014/main" id="{018D32C9-0758-410A-B255-3BB35D0E70F1}"/>
                </a:ext>
              </a:extLst>
            </p:cNvPr>
            <p:cNvSpPr/>
            <p:nvPr/>
          </p:nvSpPr>
          <p:spPr>
            <a:xfrm>
              <a:off x="5526825" y="2547232"/>
              <a:ext cx="434796" cy="1137988"/>
            </a:xfrm>
            <a:custGeom>
              <a:avLst/>
              <a:gdLst/>
              <a:ahLst/>
              <a:cxnLst/>
              <a:rect l="l" t="t" r="r" b="b"/>
              <a:pathLst>
                <a:path w="8603" h="36233" fill="none" extrusionOk="0">
                  <a:moveTo>
                    <a:pt x="0" y="36232"/>
                  </a:moveTo>
                  <a:lnTo>
                    <a:pt x="8602" y="36232"/>
                  </a:lnTo>
                  <a:lnTo>
                    <a:pt x="8602" y="1"/>
                  </a:ln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63;p118">
              <a:extLst>
                <a:ext uri="{FF2B5EF4-FFF2-40B4-BE49-F238E27FC236}">
                  <a16:creationId xmlns:a16="http://schemas.microsoft.com/office/drawing/2014/main" id="{44D55649-CE38-439A-98DE-541D187141EE}"/>
                </a:ext>
              </a:extLst>
            </p:cNvPr>
            <p:cNvSpPr/>
            <p:nvPr/>
          </p:nvSpPr>
          <p:spPr>
            <a:xfrm>
              <a:off x="3780603" y="1553507"/>
              <a:ext cx="1373372" cy="2879617"/>
            </a:xfrm>
            <a:custGeom>
              <a:avLst/>
              <a:gdLst/>
              <a:ahLst/>
              <a:cxnLst/>
              <a:rect l="l" t="t" r="r" b="b"/>
              <a:pathLst>
                <a:path w="64713" h="135687" extrusionOk="0">
                  <a:moveTo>
                    <a:pt x="60792" y="135686"/>
                  </a:moveTo>
                  <a:lnTo>
                    <a:pt x="3921" y="135686"/>
                  </a:lnTo>
                  <a:cubicBezTo>
                    <a:pt x="1763" y="135686"/>
                    <a:pt x="0" y="133923"/>
                    <a:pt x="0" y="131765"/>
                  </a:cubicBezTo>
                  <a:lnTo>
                    <a:pt x="0" y="3921"/>
                  </a:lnTo>
                  <a:cubicBezTo>
                    <a:pt x="0" y="1763"/>
                    <a:pt x="1763" y="0"/>
                    <a:pt x="3921" y="0"/>
                  </a:cubicBezTo>
                  <a:lnTo>
                    <a:pt x="60792" y="0"/>
                  </a:lnTo>
                  <a:cubicBezTo>
                    <a:pt x="62980" y="0"/>
                    <a:pt x="64713" y="1763"/>
                    <a:pt x="64713" y="3921"/>
                  </a:cubicBezTo>
                  <a:lnTo>
                    <a:pt x="64713" y="131765"/>
                  </a:lnTo>
                  <a:cubicBezTo>
                    <a:pt x="64713" y="133923"/>
                    <a:pt x="62980" y="135686"/>
                    <a:pt x="60792" y="13568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14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64;p118">
              <a:extLst>
                <a:ext uri="{FF2B5EF4-FFF2-40B4-BE49-F238E27FC236}">
                  <a16:creationId xmlns:a16="http://schemas.microsoft.com/office/drawing/2014/main" id="{7FF06018-E4E4-4C4C-A95A-27DDEF07EF4E}"/>
                </a:ext>
              </a:extLst>
            </p:cNvPr>
            <p:cNvSpPr/>
            <p:nvPr/>
          </p:nvSpPr>
          <p:spPr>
            <a:xfrm>
              <a:off x="3780603" y="1553507"/>
              <a:ext cx="1373372" cy="2879617"/>
            </a:xfrm>
            <a:custGeom>
              <a:avLst/>
              <a:gdLst/>
              <a:ahLst/>
              <a:cxnLst/>
              <a:rect l="l" t="t" r="r" b="b"/>
              <a:pathLst>
                <a:path w="64713" h="135687" fill="none" extrusionOk="0">
                  <a:moveTo>
                    <a:pt x="60792" y="135686"/>
                  </a:moveTo>
                  <a:lnTo>
                    <a:pt x="3921" y="135686"/>
                  </a:lnTo>
                  <a:cubicBezTo>
                    <a:pt x="1763" y="135686"/>
                    <a:pt x="0" y="133923"/>
                    <a:pt x="0" y="131765"/>
                  </a:cubicBezTo>
                  <a:lnTo>
                    <a:pt x="0" y="3921"/>
                  </a:lnTo>
                  <a:cubicBezTo>
                    <a:pt x="0" y="1763"/>
                    <a:pt x="1763" y="0"/>
                    <a:pt x="3921" y="0"/>
                  </a:cubicBezTo>
                  <a:lnTo>
                    <a:pt x="60792" y="0"/>
                  </a:lnTo>
                  <a:cubicBezTo>
                    <a:pt x="62980" y="0"/>
                    <a:pt x="64713" y="1763"/>
                    <a:pt x="64713" y="3921"/>
                  </a:cubicBezTo>
                  <a:lnTo>
                    <a:pt x="64713" y="131765"/>
                  </a:lnTo>
                  <a:cubicBezTo>
                    <a:pt x="64713" y="133923"/>
                    <a:pt x="62980" y="135686"/>
                    <a:pt x="60792" y="13568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65;p118">
              <a:extLst>
                <a:ext uri="{FF2B5EF4-FFF2-40B4-BE49-F238E27FC236}">
                  <a16:creationId xmlns:a16="http://schemas.microsoft.com/office/drawing/2014/main" id="{2F459D36-D1B7-49D3-9C86-5BFBE998DDC5}"/>
                </a:ext>
              </a:extLst>
            </p:cNvPr>
            <p:cNvSpPr/>
            <p:nvPr/>
          </p:nvSpPr>
          <p:spPr>
            <a:xfrm>
              <a:off x="4427613" y="1619297"/>
              <a:ext cx="47114" cy="47751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51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51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172236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66;p118">
              <a:extLst>
                <a:ext uri="{FF2B5EF4-FFF2-40B4-BE49-F238E27FC236}">
                  <a16:creationId xmlns:a16="http://schemas.microsoft.com/office/drawing/2014/main" id="{075C0C4B-C54D-4F8D-86F1-A60DCF8B318C}"/>
                </a:ext>
              </a:extLst>
            </p:cNvPr>
            <p:cNvSpPr/>
            <p:nvPr/>
          </p:nvSpPr>
          <p:spPr>
            <a:xfrm>
              <a:off x="5023647" y="2668834"/>
              <a:ext cx="8425" cy="8404"/>
            </a:xfrm>
            <a:custGeom>
              <a:avLst/>
              <a:gdLst/>
              <a:ahLst/>
              <a:cxnLst/>
              <a:rect l="l" t="t" r="r" b="b"/>
              <a:pathLst>
                <a:path w="397" h="396" fill="none" extrusionOk="0">
                  <a:moveTo>
                    <a:pt x="396" y="0"/>
                  </a:moveTo>
                  <a:lnTo>
                    <a:pt x="396" y="395"/>
                  </a:lnTo>
                  <a:lnTo>
                    <a:pt x="1" y="395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67;p118">
              <a:extLst>
                <a:ext uri="{FF2B5EF4-FFF2-40B4-BE49-F238E27FC236}">
                  <a16:creationId xmlns:a16="http://schemas.microsoft.com/office/drawing/2014/main" id="{8298B529-F142-410A-8660-C0BD2C13BACC}"/>
                </a:ext>
              </a:extLst>
            </p:cNvPr>
            <p:cNvSpPr/>
            <p:nvPr/>
          </p:nvSpPr>
          <p:spPr>
            <a:xfrm>
              <a:off x="3923154" y="2677217"/>
              <a:ext cx="1076660" cy="21"/>
            </a:xfrm>
            <a:custGeom>
              <a:avLst/>
              <a:gdLst/>
              <a:ahLst/>
              <a:cxnLst/>
              <a:rect l="l" t="t" r="r" b="b"/>
              <a:pathLst>
                <a:path w="50732" h="1" fill="none" extrusionOk="0">
                  <a:moveTo>
                    <a:pt x="50731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68;p118">
              <a:extLst>
                <a:ext uri="{FF2B5EF4-FFF2-40B4-BE49-F238E27FC236}">
                  <a16:creationId xmlns:a16="http://schemas.microsoft.com/office/drawing/2014/main" id="{CF4CAA45-7098-441D-9994-939A271F2393}"/>
                </a:ext>
              </a:extLst>
            </p:cNvPr>
            <p:cNvSpPr/>
            <p:nvPr/>
          </p:nvSpPr>
          <p:spPr>
            <a:xfrm>
              <a:off x="3902526" y="2668834"/>
              <a:ext cx="8404" cy="8404"/>
            </a:xfrm>
            <a:custGeom>
              <a:avLst/>
              <a:gdLst/>
              <a:ahLst/>
              <a:cxnLst/>
              <a:rect l="l" t="t" r="r" b="b"/>
              <a:pathLst>
                <a:path w="396" h="396" fill="none" extrusionOk="0">
                  <a:moveTo>
                    <a:pt x="395" y="395"/>
                  </a:moveTo>
                  <a:lnTo>
                    <a:pt x="0" y="395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69;p118">
              <a:extLst>
                <a:ext uri="{FF2B5EF4-FFF2-40B4-BE49-F238E27FC236}">
                  <a16:creationId xmlns:a16="http://schemas.microsoft.com/office/drawing/2014/main" id="{FBD53F9A-BEA6-451C-997A-EFD85D99DFE2}"/>
                </a:ext>
              </a:extLst>
            </p:cNvPr>
            <p:cNvSpPr/>
            <p:nvPr/>
          </p:nvSpPr>
          <p:spPr>
            <a:xfrm>
              <a:off x="3902526" y="1812167"/>
              <a:ext cx="21" cy="832813"/>
            </a:xfrm>
            <a:custGeom>
              <a:avLst/>
              <a:gdLst/>
              <a:ahLst/>
              <a:cxnLst/>
              <a:rect l="l" t="t" r="r" b="b"/>
              <a:pathLst>
                <a:path w="1" h="39242" fill="none" extrusionOk="0">
                  <a:moveTo>
                    <a:pt x="0" y="3924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70;p118">
              <a:extLst>
                <a:ext uri="{FF2B5EF4-FFF2-40B4-BE49-F238E27FC236}">
                  <a16:creationId xmlns:a16="http://schemas.microsoft.com/office/drawing/2014/main" id="{86D3D24E-71E9-4DC9-BB60-5582854E9F19}"/>
                </a:ext>
              </a:extLst>
            </p:cNvPr>
            <p:cNvSpPr/>
            <p:nvPr/>
          </p:nvSpPr>
          <p:spPr>
            <a:xfrm>
              <a:off x="3902526" y="1792175"/>
              <a:ext cx="8404" cy="8404"/>
            </a:xfrm>
            <a:custGeom>
              <a:avLst/>
              <a:gdLst/>
              <a:ahLst/>
              <a:cxnLst/>
              <a:rect l="l" t="t" r="r" b="b"/>
              <a:pathLst>
                <a:path w="396" h="396" fill="none" extrusionOk="0">
                  <a:moveTo>
                    <a:pt x="0" y="396"/>
                  </a:moveTo>
                  <a:lnTo>
                    <a:pt x="0" y="1"/>
                  </a:lnTo>
                  <a:lnTo>
                    <a:pt x="395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71;p118">
              <a:extLst>
                <a:ext uri="{FF2B5EF4-FFF2-40B4-BE49-F238E27FC236}">
                  <a16:creationId xmlns:a16="http://schemas.microsoft.com/office/drawing/2014/main" id="{F3BEC880-EAE5-40E5-805B-8C8DC4945D37}"/>
                </a:ext>
              </a:extLst>
            </p:cNvPr>
            <p:cNvSpPr/>
            <p:nvPr/>
          </p:nvSpPr>
          <p:spPr>
            <a:xfrm>
              <a:off x="3934763" y="1792175"/>
              <a:ext cx="1077297" cy="21"/>
            </a:xfrm>
            <a:custGeom>
              <a:avLst/>
              <a:gdLst/>
              <a:ahLst/>
              <a:cxnLst/>
              <a:rect l="l" t="t" r="r" b="b"/>
              <a:pathLst>
                <a:path w="50762" h="1" fill="none" extrusionOk="0">
                  <a:moveTo>
                    <a:pt x="1" y="1"/>
                  </a:moveTo>
                  <a:lnTo>
                    <a:pt x="50762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72;p118">
              <a:extLst>
                <a:ext uri="{FF2B5EF4-FFF2-40B4-BE49-F238E27FC236}">
                  <a16:creationId xmlns:a16="http://schemas.microsoft.com/office/drawing/2014/main" id="{CFFCFC33-9F42-4CC8-8B3F-29A39806F68A}"/>
                </a:ext>
              </a:extLst>
            </p:cNvPr>
            <p:cNvSpPr/>
            <p:nvPr/>
          </p:nvSpPr>
          <p:spPr>
            <a:xfrm>
              <a:off x="5023647" y="1792175"/>
              <a:ext cx="8425" cy="8404"/>
            </a:xfrm>
            <a:custGeom>
              <a:avLst/>
              <a:gdLst/>
              <a:ahLst/>
              <a:cxnLst/>
              <a:rect l="l" t="t" r="r" b="b"/>
              <a:pathLst>
                <a:path w="397" h="396" fill="none" extrusionOk="0">
                  <a:moveTo>
                    <a:pt x="1" y="1"/>
                  </a:moveTo>
                  <a:lnTo>
                    <a:pt x="396" y="1"/>
                  </a:lnTo>
                  <a:lnTo>
                    <a:pt x="396" y="3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273;p118">
              <a:extLst>
                <a:ext uri="{FF2B5EF4-FFF2-40B4-BE49-F238E27FC236}">
                  <a16:creationId xmlns:a16="http://schemas.microsoft.com/office/drawing/2014/main" id="{474EA91F-64F8-4C93-B342-2AEA2C9D4EFB}"/>
                </a:ext>
              </a:extLst>
            </p:cNvPr>
            <p:cNvSpPr/>
            <p:nvPr/>
          </p:nvSpPr>
          <p:spPr>
            <a:xfrm>
              <a:off x="5032051" y="1824433"/>
              <a:ext cx="21" cy="832813"/>
            </a:xfrm>
            <a:custGeom>
              <a:avLst/>
              <a:gdLst/>
              <a:ahLst/>
              <a:cxnLst/>
              <a:rect l="l" t="t" r="r" b="b"/>
              <a:pathLst>
                <a:path w="1" h="39242" fill="none" extrusionOk="0">
                  <a:moveTo>
                    <a:pt x="0" y="0"/>
                  </a:moveTo>
                  <a:lnTo>
                    <a:pt x="0" y="3924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74;p118">
              <a:extLst>
                <a:ext uri="{FF2B5EF4-FFF2-40B4-BE49-F238E27FC236}">
                  <a16:creationId xmlns:a16="http://schemas.microsoft.com/office/drawing/2014/main" id="{A7309103-B6CF-4C71-9226-B37F0CB48F45}"/>
                </a:ext>
              </a:extLst>
            </p:cNvPr>
            <p:cNvSpPr/>
            <p:nvPr/>
          </p:nvSpPr>
          <p:spPr>
            <a:xfrm>
              <a:off x="5023647" y="3471299"/>
              <a:ext cx="8425" cy="7767"/>
            </a:xfrm>
            <a:custGeom>
              <a:avLst/>
              <a:gdLst/>
              <a:ahLst/>
              <a:cxnLst/>
              <a:rect l="l" t="t" r="r" b="b"/>
              <a:pathLst>
                <a:path w="397" h="366" fill="none" extrusionOk="0">
                  <a:moveTo>
                    <a:pt x="396" y="0"/>
                  </a:moveTo>
                  <a:lnTo>
                    <a:pt x="396" y="365"/>
                  </a:lnTo>
                  <a:lnTo>
                    <a:pt x="1" y="365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75;p118">
              <a:extLst>
                <a:ext uri="{FF2B5EF4-FFF2-40B4-BE49-F238E27FC236}">
                  <a16:creationId xmlns:a16="http://schemas.microsoft.com/office/drawing/2014/main" id="{8B2329F2-32F0-42AF-9CE1-85C311E4C957}"/>
                </a:ext>
              </a:extLst>
            </p:cNvPr>
            <p:cNvSpPr/>
            <p:nvPr/>
          </p:nvSpPr>
          <p:spPr>
            <a:xfrm>
              <a:off x="3923154" y="3479046"/>
              <a:ext cx="1076660" cy="21"/>
            </a:xfrm>
            <a:custGeom>
              <a:avLst/>
              <a:gdLst/>
              <a:ahLst/>
              <a:cxnLst/>
              <a:rect l="l" t="t" r="r" b="b"/>
              <a:pathLst>
                <a:path w="50732" h="1" fill="none" extrusionOk="0">
                  <a:moveTo>
                    <a:pt x="50731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76;p118">
              <a:extLst>
                <a:ext uri="{FF2B5EF4-FFF2-40B4-BE49-F238E27FC236}">
                  <a16:creationId xmlns:a16="http://schemas.microsoft.com/office/drawing/2014/main" id="{6A085816-0E7B-4B66-B36B-4D6988031A87}"/>
                </a:ext>
              </a:extLst>
            </p:cNvPr>
            <p:cNvSpPr/>
            <p:nvPr/>
          </p:nvSpPr>
          <p:spPr>
            <a:xfrm>
              <a:off x="3902526" y="3471299"/>
              <a:ext cx="8404" cy="7767"/>
            </a:xfrm>
            <a:custGeom>
              <a:avLst/>
              <a:gdLst/>
              <a:ahLst/>
              <a:cxnLst/>
              <a:rect l="l" t="t" r="r" b="b"/>
              <a:pathLst>
                <a:path w="396" h="366" fill="none" extrusionOk="0">
                  <a:moveTo>
                    <a:pt x="395" y="365"/>
                  </a:moveTo>
                  <a:lnTo>
                    <a:pt x="0" y="365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77;p118">
              <a:extLst>
                <a:ext uri="{FF2B5EF4-FFF2-40B4-BE49-F238E27FC236}">
                  <a16:creationId xmlns:a16="http://schemas.microsoft.com/office/drawing/2014/main" id="{B2790F52-3AB1-428A-889D-50F4F39753A5}"/>
                </a:ext>
              </a:extLst>
            </p:cNvPr>
            <p:cNvSpPr/>
            <p:nvPr/>
          </p:nvSpPr>
          <p:spPr>
            <a:xfrm>
              <a:off x="3902526" y="2762362"/>
              <a:ext cx="21" cy="684447"/>
            </a:xfrm>
            <a:custGeom>
              <a:avLst/>
              <a:gdLst/>
              <a:ahLst/>
              <a:cxnLst/>
              <a:rect l="l" t="t" r="r" b="b"/>
              <a:pathLst>
                <a:path w="1" h="32251" fill="none" extrusionOk="0">
                  <a:moveTo>
                    <a:pt x="0" y="32250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78;p118">
              <a:extLst>
                <a:ext uri="{FF2B5EF4-FFF2-40B4-BE49-F238E27FC236}">
                  <a16:creationId xmlns:a16="http://schemas.microsoft.com/office/drawing/2014/main" id="{891CA951-A311-4F97-99EA-2B80B138C72A}"/>
                </a:ext>
              </a:extLst>
            </p:cNvPr>
            <p:cNvSpPr/>
            <p:nvPr/>
          </p:nvSpPr>
          <p:spPr>
            <a:xfrm>
              <a:off x="3902526" y="2741712"/>
              <a:ext cx="8404" cy="8425"/>
            </a:xfrm>
            <a:custGeom>
              <a:avLst/>
              <a:gdLst/>
              <a:ahLst/>
              <a:cxnLst/>
              <a:rect l="l" t="t" r="r" b="b"/>
              <a:pathLst>
                <a:path w="396" h="397" fill="none" extrusionOk="0">
                  <a:moveTo>
                    <a:pt x="0" y="396"/>
                  </a:moveTo>
                  <a:lnTo>
                    <a:pt x="0" y="1"/>
                  </a:lnTo>
                  <a:lnTo>
                    <a:pt x="395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79;p118">
              <a:extLst>
                <a:ext uri="{FF2B5EF4-FFF2-40B4-BE49-F238E27FC236}">
                  <a16:creationId xmlns:a16="http://schemas.microsoft.com/office/drawing/2014/main" id="{B2BD6F12-A843-4DEF-9CE0-057FA75F169A}"/>
                </a:ext>
              </a:extLst>
            </p:cNvPr>
            <p:cNvSpPr/>
            <p:nvPr/>
          </p:nvSpPr>
          <p:spPr>
            <a:xfrm>
              <a:off x="3934763" y="2741712"/>
              <a:ext cx="1077297" cy="21"/>
            </a:xfrm>
            <a:custGeom>
              <a:avLst/>
              <a:gdLst/>
              <a:ahLst/>
              <a:cxnLst/>
              <a:rect l="l" t="t" r="r" b="b"/>
              <a:pathLst>
                <a:path w="50762" h="1" fill="none" extrusionOk="0">
                  <a:moveTo>
                    <a:pt x="1" y="1"/>
                  </a:moveTo>
                  <a:lnTo>
                    <a:pt x="50762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280;p118">
              <a:extLst>
                <a:ext uri="{FF2B5EF4-FFF2-40B4-BE49-F238E27FC236}">
                  <a16:creationId xmlns:a16="http://schemas.microsoft.com/office/drawing/2014/main" id="{C80EE80E-784C-401C-BE6A-EDBF4483B4C0}"/>
                </a:ext>
              </a:extLst>
            </p:cNvPr>
            <p:cNvSpPr/>
            <p:nvPr/>
          </p:nvSpPr>
          <p:spPr>
            <a:xfrm>
              <a:off x="5023647" y="2741712"/>
              <a:ext cx="8425" cy="8425"/>
            </a:xfrm>
            <a:custGeom>
              <a:avLst/>
              <a:gdLst/>
              <a:ahLst/>
              <a:cxnLst/>
              <a:rect l="l" t="t" r="r" b="b"/>
              <a:pathLst>
                <a:path w="397" h="397" fill="none" extrusionOk="0">
                  <a:moveTo>
                    <a:pt x="1" y="1"/>
                  </a:moveTo>
                  <a:lnTo>
                    <a:pt x="396" y="1"/>
                  </a:lnTo>
                  <a:lnTo>
                    <a:pt x="396" y="3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81;p118">
              <a:extLst>
                <a:ext uri="{FF2B5EF4-FFF2-40B4-BE49-F238E27FC236}">
                  <a16:creationId xmlns:a16="http://schemas.microsoft.com/office/drawing/2014/main" id="{ACA2466E-0225-4B16-AA17-93EC9A8C935A}"/>
                </a:ext>
              </a:extLst>
            </p:cNvPr>
            <p:cNvSpPr/>
            <p:nvPr/>
          </p:nvSpPr>
          <p:spPr>
            <a:xfrm>
              <a:off x="5032051" y="2774628"/>
              <a:ext cx="21" cy="684426"/>
            </a:xfrm>
            <a:custGeom>
              <a:avLst/>
              <a:gdLst/>
              <a:ahLst/>
              <a:cxnLst/>
              <a:rect l="l" t="t" r="r" b="b"/>
              <a:pathLst>
                <a:path w="1" h="32250" fill="none" extrusionOk="0">
                  <a:moveTo>
                    <a:pt x="0" y="0"/>
                  </a:moveTo>
                  <a:lnTo>
                    <a:pt x="0" y="3225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82;p118">
              <a:extLst>
                <a:ext uri="{FF2B5EF4-FFF2-40B4-BE49-F238E27FC236}">
                  <a16:creationId xmlns:a16="http://schemas.microsoft.com/office/drawing/2014/main" id="{DAEECD69-B366-4051-94B6-91A1E1C07A9C}"/>
                </a:ext>
              </a:extLst>
            </p:cNvPr>
            <p:cNvSpPr/>
            <p:nvPr/>
          </p:nvSpPr>
          <p:spPr>
            <a:xfrm>
              <a:off x="5023647" y="4296982"/>
              <a:ext cx="8425" cy="7767"/>
            </a:xfrm>
            <a:custGeom>
              <a:avLst/>
              <a:gdLst/>
              <a:ahLst/>
              <a:cxnLst/>
              <a:rect l="l" t="t" r="r" b="b"/>
              <a:pathLst>
                <a:path w="397" h="366" fill="none" extrusionOk="0">
                  <a:moveTo>
                    <a:pt x="396" y="1"/>
                  </a:moveTo>
                  <a:lnTo>
                    <a:pt x="396" y="365"/>
                  </a:lnTo>
                  <a:lnTo>
                    <a:pt x="1" y="365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283;p118">
              <a:extLst>
                <a:ext uri="{FF2B5EF4-FFF2-40B4-BE49-F238E27FC236}">
                  <a16:creationId xmlns:a16="http://schemas.microsoft.com/office/drawing/2014/main" id="{59FC031E-45DC-43A2-99FA-BD3DF4090C12}"/>
                </a:ext>
              </a:extLst>
            </p:cNvPr>
            <p:cNvSpPr/>
            <p:nvPr/>
          </p:nvSpPr>
          <p:spPr>
            <a:xfrm>
              <a:off x="3923154" y="4304728"/>
              <a:ext cx="1076660" cy="21"/>
            </a:xfrm>
            <a:custGeom>
              <a:avLst/>
              <a:gdLst/>
              <a:ahLst/>
              <a:cxnLst/>
              <a:rect l="l" t="t" r="r" b="b"/>
              <a:pathLst>
                <a:path w="50732" h="1" fill="none" extrusionOk="0">
                  <a:moveTo>
                    <a:pt x="50731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284;p118">
              <a:extLst>
                <a:ext uri="{FF2B5EF4-FFF2-40B4-BE49-F238E27FC236}">
                  <a16:creationId xmlns:a16="http://schemas.microsoft.com/office/drawing/2014/main" id="{BE654ED5-9F17-471E-A288-4A0A227380A1}"/>
                </a:ext>
              </a:extLst>
            </p:cNvPr>
            <p:cNvSpPr/>
            <p:nvPr/>
          </p:nvSpPr>
          <p:spPr>
            <a:xfrm>
              <a:off x="3902526" y="4296982"/>
              <a:ext cx="8404" cy="7767"/>
            </a:xfrm>
            <a:custGeom>
              <a:avLst/>
              <a:gdLst/>
              <a:ahLst/>
              <a:cxnLst/>
              <a:rect l="l" t="t" r="r" b="b"/>
              <a:pathLst>
                <a:path w="396" h="366" fill="none" extrusionOk="0">
                  <a:moveTo>
                    <a:pt x="395" y="365"/>
                  </a:moveTo>
                  <a:lnTo>
                    <a:pt x="0" y="365"/>
                  </a:ln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285;p118">
              <a:extLst>
                <a:ext uri="{FF2B5EF4-FFF2-40B4-BE49-F238E27FC236}">
                  <a16:creationId xmlns:a16="http://schemas.microsoft.com/office/drawing/2014/main" id="{60DE4280-55E3-4FD9-8BA7-F556F691E430}"/>
                </a:ext>
              </a:extLst>
            </p:cNvPr>
            <p:cNvSpPr/>
            <p:nvPr/>
          </p:nvSpPr>
          <p:spPr>
            <a:xfrm>
              <a:off x="3902526" y="3956382"/>
              <a:ext cx="21" cy="316109"/>
            </a:xfrm>
            <a:custGeom>
              <a:avLst/>
              <a:gdLst/>
              <a:ahLst/>
              <a:cxnLst/>
              <a:rect l="l" t="t" r="r" b="b"/>
              <a:pathLst>
                <a:path w="1" h="14895" fill="none" extrusionOk="0">
                  <a:moveTo>
                    <a:pt x="0" y="14895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86;p118">
              <a:extLst>
                <a:ext uri="{FF2B5EF4-FFF2-40B4-BE49-F238E27FC236}">
                  <a16:creationId xmlns:a16="http://schemas.microsoft.com/office/drawing/2014/main" id="{216AF869-37DF-4E8A-A8BA-04A17B45E62E}"/>
                </a:ext>
              </a:extLst>
            </p:cNvPr>
            <p:cNvSpPr/>
            <p:nvPr/>
          </p:nvSpPr>
          <p:spPr>
            <a:xfrm>
              <a:off x="3902526" y="3936390"/>
              <a:ext cx="8404" cy="7767"/>
            </a:xfrm>
            <a:custGeom>
              <a:avLst/>
              <a:gdLst/>
              <a:ahLst/>
              <a:cxnLst/>
              <a:rect l="l" t="t" r="r" b="b"/>
              <a:pathLst>
                <a:path w="396" h="366" fill="none" extrusionOk="0">
                  <a:moveTo>
                    <a:pt x="0" y="365"/>
                  </a:moveTo>
                  <a:lnTo>
                    <a:pt x="0" y="1"/>
                  </a:lnTo>
                  <a:lnTo>
                    <a:pt x="395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287;p118">
              <a:extLst>
                <a:ext uri="{FF2B5EF4-FFF2-40B4-BE49-F238E27FC236}">
                  <a16:creationId xmlns:a16="http://schemas.microsoft.com/office/drawing/2014/main" id="{A4B12DF9-F956-4052-A605-6CACB1671145}"/>
                </a:ext>
              </a:extLst>
            </p:cNvPr>
            <p:cNvSpPr/>
            <p:nvPr/>
          </p:nvSpPr>
          <p:spPr>
            <a:xfrm>
              <a:off x="3934763" y="3936390"/>
              <a:ext cx="1077297" cy="21"/>
            </a:xfrm>
            <a:custGeom>
              <a:avLst/>
              <a:gdLst/>
              <a:ahLst/>
              <a:cxnLst/>
              <a:rect l="l" t="t" r="r" b="b"/>
              <a:pathLst>
                <a:path w="50762" h="1" fill="none" extrusionOk="0">
                  <a:moveTo>
                    <a:pt x="1" y="1"/>
                  </a:moveTo>
                  <a:lnTo>
                    <a:pt x="50762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288;p118">
              <a:extLst>
                <a:ext uri="{FF2B5EF4-FFF2-40B4-BE49-F238E27FC236}">
                  <a16:creationId xmlns:a16="http://schemas.microsoft.com/office/drawing/2014/main" id="{FF946E1B-F47D-45F2-ACA6-CB89E804FD87}"/>
                </a:ext>
              </a:extLst>
            </p:cNvPr>
            <p:cNvSpPr/>
            <p:nvPr/>
          </p:nvSpPr>
          <p:spPr>
            <a:xfrm>
              <a:off x="5023647" y="3936390"/>
              <a:ext cx="8425" cy="7767"/>
            </a:xfrm>
            <a:custGeom>
              <a:avLst/>
              <a:gdLst/>
              <a:ahLst/>
              <a:cxnLst/>
              <a:rect l="l" t="t" r="r" b="b"/>
              <a:pathLst>
                <a:path w="397" h="366" fill="none" extrusionOk="0">
                  <a:moveTo>
                    <a:pt x="1" y="1"/>
                  </a:moveTo>
                  <a:lnTo>
                    <a:pt x="396" y="1"/>
                  </a:lnTo>
                  <a:lnTo>
                    <a:pt x="396" y="365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289;p118">
              <a:extLst>
                <a:ext uri="{FF2B5EF4-FFF2-40B4-BE49-F238E27FC236}">
                  <a16:creationId xmlns:a16="http://schemas.microsoft.com/office/drawing/2014/main" id="{4E00B31B-0B40-46FD-9F4C-323A64F0A8FD}"/>
                </a:ext>
              </a:extLst>
            </p:cNvPr>
            <p:cNvSpPr/>
            <p:nvPr/>
          </p:nvSpPr>
          <p:spPr>
            <a:xfrm>
              <a:off x="5032051" y="3968649"/>
              <a:ext cx="21" cy="316109"/>
            </a:xfrm>
            <a:custGeom>
              <a:avLst/>
              <a:gdLst/>
              <a:ahLst/>
              <a:cxnLst/>
              <a:rect l="l" t="t" r="r" b="b"/>
              <a:pathLst>
                <a:path w="1" h="14895" fill="none" extrusionOk="0">
                  <a:moveTo>
                    <a:pt x="0" y="0"/>
                  </a:moveTo>
                  <a:lnTo>
                    <a:pt x="0" y="14894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290;p118">
              <a:extLst>
                <a:ext uri="{FF2B5EF4-FFF2-40B4-BE49-F238E27FC236}">
                  <a16:creationId xmlns:a16="http://schemas.microsoft.com/office/drawing/2014/main" id="{3C96468D-186E-45C5-8B77-BC9344F2518A}"/>
                </a:ext>
              </a:extLst>
            </p:cNvPr>
            <p:cNvSpPr/>
            <p:nvPr/>
          </p:nvSpPr>
          <p:spPr>
            <a:xfrm>
              <a:off x="4301827" y="3543541"/>
              <a:ext cx="327718" cy="328355"/>
            </a:xfrm>
            <a:custGeom>
              <a:avLst/>
              <a:gdLst/>
              <a:ahLst/>
              <a:cxnLst/>
              <a:rect l="l" t="t" r="r" b="b"/>
              <a:pathLst>
                <a:path w="15442" h="15472" fill="none" extrusionOk="0">
                  <a:moveTo>
                    <a:pt x="0" y="1"/>
                  </a:moveTo>
                  <a:lnTo>
                    <a:pt x="15441" y="1"/>
                  </a:lnTo>
                  <a:lnTo>
                    <a:pt x="15441" y="15472"/>
                  </a:lnTo>
                  <a:lnTo>
                    <a:pt x="0" y="15472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291;p118">
              <a:extLst>
                <a:ext uri="{FF2B5EF4-FFF2-40B4-BE49-F238E27FC236}">
                  <a16:creationId xmlns:a16="http://schemas.microsoft.com/office/drawing/2014/main" id="{EE01108F-5FF3-474B-96F5-97A1D62524E7}"/>
                </a:ext>
              </a:extLst>
            </p:cNvPr>
            <p:cNvSpPr/>
            <p:nvPr/>
          </p:nvSpPr>
          <p:spPr>
            <a:xfrm>
              <a:off x="3902526" y="3543541"/>
              <a:ext cx="328355" cy="328355"/>
            </a:xfrm>
            <a:custGeom>
              <a:avLst/>
              <a:gdLst/>
              <a:ahLst/>
              <a:cxnLst/>
              <a:rect l="l" t="t" r="r" b="b"/>
              <a:pathLst>
                <a:path w="15472" h="15472" fill="none" extrusionOk="0">
                  <a:moveTo>
                    <a:pt x="0" y="1"/>
                  </a:moveTo>
                  <a:lnTo>
                    <a:pt x="15472" y="1"/>
                  </a:lnTo>
                  <a:lnTo>
                    <a:pt x="15472" y="15472"/>
                  </a:lnTo>
                  <a:lnTo>
                    <a:pt x="0" y="15472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292;p118">
              <a:extLst>
                <a:ext uri="{FF2B5EF4-FFF2-40B4-BE49-F238E27FC236}">
                  <a16:creationId xmlns:a16="http://schemas.microsoft.com/office/drawing/2014/main" id="{0CEE5C0E-BC62-48F6-8286-5F54E6C51834}"/>
                </a:ext>
              </a:extLst>
            </p:cNvPr>
            <p:cNvSpPr/>
            <p:nvPr/>
          </p:nvSpPr>
          <p:spPr>
            <a:xfrm>
              <a:off x="4703696" y="3543541"/>
              <a:ext cx="328376" cy="328355"/>
            </a:xfrm>
            <a:custGeom>
              <a:avLst/>
              <a:gdLst/>
              <a:ahLst/>
              <a:cxnLst/>
              <a:rect l="l" t="t" r="r" b="b"/>
              <a:pathLst>
                <a:path w="15473" h="15472" fill="none" extrusionOk="0">
                  <a:moveTo>
                    <a:pt x="1" y="1"/>
                  </a:moveTo>
                  <a:lnTo>
                    <a:pt x="15472" y="1"/>
                  </a:lnTo>
                  <a:lnTo>
                    <a:pt x="15472" y="15472"/>
                  </a:lnTo>
                  <a:lnTo>
                    <a:pt x="1" y="15472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293;p118">
              <a:extLst>
                <a:ext uri="{FF2B5EF4-FFF2-40B4-BE49-F238E27FC236}">
                  <a16:creationId xmlns:a16="http://schemas.microsoft.com/office/drawing/2014/main" id="{2D39AAE2-1888-4410-93D9-90C57150F6E4}"/>
                </a:ext>
              </a:extLst>
            </p:cNvPr>
            <p:cNvSpPr/>
            <p:nvPr/>
          </p:nvSpPr>
          <p:spPr>
            <a:xfrm>
              <a:off x="4868192" y="3659012"/>
              <a:ext cx="21" cy="96138"/>
            </a:xfrm>
            <a:custGeom>
              <a:avLst/>
              <a:gdLst/>
              <a:ahLst/>
              <a:cxnLst/>
              <a:rect l="l" t="t" r="r" b="b"/>
              <a:pathLst>
                <a:path w="1" h="4530" fill="none" extrusionOk="0">
                  <a:moveTo>
                    <a:pt x="1" y="0"/>
                  </a:moveTo>
                  <a:lnTo>
                    <a:pt x="1" y="4529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294;p118">
              <a:extLst>
                <a:ext uri="{FF2B5EF4-FFF2-40B4-BE49-F238E27FC236}">
                  <a16:creationId xmlns:a16="http://schemas.microsoft.com/office/drawing/2014/main" id="{C25727E6-D800-45D3-92B2-939C63F35248}"/>
                </a:ext>
              </a:extLst>
            </p:cNvPr>
            <p:cNvSpPr/>
            <p:nvPr/>
          </p:nvSpPr>
          <p:spPr>
            <a:xfrm>
              <a:off x="4819805" y="3707400"/>
              <a:ext cx="96138" cy="21"/>
            </a:xfrm>
            <a:custGeom>
              <a:avLst/>
              <a:gdLst/>
              <a:ahLst/>
              <a:cxnLst/>
              <a:rect l="l" t="t" r="r" b="b"/>
              <a:pathLst>
                <a:path w="4530" h="1" fill="none" extrusionOk="0">
                  <a:moveTo>
                    <a:pt x="1" y="0"/>
                  </a:moveTo>
                  <a:lnTo>
                    <a:pt x="453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295;p118">
              <a:extLst>
                <a:ext uri="{FF2B5EF4-FFF2-40B4-BE49-F238E27FC236}">
                  <a16:creationId xmlns:a16="http://schemas.microsoft.com/office/drawing/2014/main" id="{CB470E16-5352-4DCD-BC8C-EF0E6EBB21DC}"/>
                </a:ext>
              </a:extLst>
            </p:cNvPr>
            <p:cNvSpPr/>
            <p:nvPr/>
          </p:nvSpPr>
          <p:spPr>
            <a:xfrm>
              <a:off x="3902526" y="1705099"/>
              <a:ext cx="22602" cy="22602"/>
            </a:xfrm>
            <a:custGeom>
              <a:avLst/>
              <a:gdLst/>
              <a:ahLst/>
              <a:cxnLst/>
              <a:rect l="l" t="t" r="r" b="b"/>
              <a:pathLst>
                <a:path w="1065" h="1065" fill="none" extrusionOk="0">
                  <a:moveTo>
                    <a:pt x="1064" y="517"/>
                  </a:moveTo>
                  <a:cubicBezTo>
                    <a:pt x="1064" y="821"/>
                    <a:pt x="851" y="1064"/>
                    <a:pt x="547" y="1064"/>
                  </a:cubicBezTo>
                  <a:cubicBezTo>
                    <a:pt x="243" y="1064"/>
                    <a:pt x="0" y="821"/>
                    <a:pt x="0" y="517"/>
                  </a:cubicBezTo>
                  <a:cubicBezTo>
                    <a:pt x="0" y="213"/>
                    <a:pt x="243" y="0"/>
                    <a:pt x="547" y="0"/>
                  </a:cubicBezTo>
                  <a:cubicBezTo>
                    <a:pt x="851" y="0"/>
                    <a:pt x="1064" y="213"/>
                    <a:pt x="1064" y="5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296;p118">
              <a:extLst>
                <a:ext uri="{FF2B5EF4-FFF2-40B4-BE49-F238E27FC236}">
                  <a16:creationId xmlns:a16="http://schemas.microsoft.com/office/drawing/2014/main" id="{D7D5606B-2A31-4237-8697-9E1AB38A334D}"/>
                </a:ext>
              </a:extLst>
            </p:cNvPr>
            <p:cNvSpPr/>
            <p:nvPr/>
          </p:nvSpPr>
          <p:spPr>
            <a:xfrm>
              <a:off x="3945735" y="1705099"/>
              <a:ext cx="22602" cy="22602"/>
            </a:xfrm>
            <a:custGeom>
              <a:avLst/>
              <a:gdLst/>
              <a:ahLst/>
              <a:cxnLst/>
              <a:rect l="l" t="t" r="r" b="b"/>
              <a:pathLst>
                <a:path w="1065" h="1065" fill="none" extrusionOk="0">
                  <a:moveTo>
                    <a:pt x="1065" y="517"/>
                  </a:moveTo>
                  <a:cubicBezTo>
                    <a:pt x="1065" y="821"/>
                    <a:pt x="852" y="1064"/>
                    <a:pt x="548" y="1064"/>
                  </a:cubicBezTo>
                  <a:cubicBezTo>
                    <a:pt x="244" y="1064"/>
                    <a:pt x="1" y="821"/>
                    <a:pt x="1" y="517"/>
                  </a:cubicBezTo>
                  <a:cubicBezTo>
                    <a:pt x="1" y="213"/>
                    <a:pt x="244" y="0"/>
                    <a:pt x="548" y="0"/>
                  </a:cubicBezTo>
                  <a:cubicBezTo>
                    <a:pt x="852" y="0"/>
                    <a:pt x="1065" y="213"/>
                    <a:pt x="1065" y="5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97;p118">
              <a:extLst>
                <a:ext uri="{FF2B5EF4-FFF2-40B4-BE49-F238E27FC236}">
                  <a16:creationId xmlns:a16="http://schemas.microsoft.com/office/drawing/2014/main" id="{6A45F6AF-2F41-4873-9C9C-7702CC9A3648}"/>
                </a:ext>
              </a:extLst>
            </p:cNvPr>
            <p:cNvSpPr/>
            <p:nvPr/>
          </p:nvSpPr>
          <p:spPr>
            <a:xfrm>
              <a:off x="3988965" y="1705099"/>
              <a:ext cx="22602" cy="22602"/>
            </a:xfrm>
            <a:custGeom>
              <a:avLst/>
              <a:gdLst/>
              <a:ahLst/>
              <a:cxnLst/>
              <a:rect l="l" t="t" r="r" b="b"/>
              <a:pathLst>
                <a:path w="1065" h="1065" fill="none" extrusionOk="0">
                  <a:moveTo>
                    <a:pt x="1064" y="517"/>
                  </a:moveTo>
                  <a:cubicBezTo>
                    <a:pt x="1064" y="821"/>
                    <a:pt x="851" y="1064"/>
                    <a:pt x="547" y="1064"/>
                  </a:cubicBezTo>
                  <a:cubicBezTo>
                    <a:pt x="243" y="1064"/>
                    <a:pt x="0" y="821"/>
                    <a:pt x="0" y="517"/>
                  </a:cubicBezTo>
                  <a:cubicBezTo>
                    <a:pt x="0" y="213"/>
                    <a:pt x="243" y="0"/>
                    <a:pt x="547" y="0"/>
                  </a:cubicBezTo>
                  <a:cubicBezTo>
                    <a:pt x="851" y="0"/>
                    <a:pt x="1064" y="213"/>
                    <a:pt x="1064" y="5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98;p118">
              <a:extLst>
                <a:ext uri="{FF2B5EF4-FFF2-40B4-BE49-F238E27FC236}">
                  <a16:creationId xmlns:a16="http://schemas.microsoft.com/office/drawing/2014/main" id="{ADEBA3E0-5ECD-4519-9DE1-847B096C57C4}"/>
                </a:ext>
              </a:extLst>
            </p:cNvPr>
            <p:cNvSpPr/>
            <p:nvPr/>
          </p:nvSpPr>
          <p:spPr>
            <a:xfrm>
              <a:off x="3220668" y="2167601"/>
              <a:ext cx="1184385" cy="338690"/>
            </a:xfrm>
            <a:custGeom>
              <a:avLst/>
              <a:gdLst/>
              <a:ahLst/>
              <a:cxnLst/>
              <a:rect l="l" t="t" r="r" b="b"/>
              <a:pathLst>
                <a:path w="55808" h="15959" extrusionOk="0">
                  <a:moveTo>
                    <a:pt x="53406" y="15959"/>
                  </a:moveTo>
                  <a:lnTo>
                    <a:pt x="2433" y="15959"/>
                  </a:lnTo>
                  <a:cubicBezTo>
                    <a:pt x="1095" y="15959"/>
                    <a:pt x="1" y="14864"/>
                    <a:pt x="1" y="13527"/>
                  </a:cubicBezTo>
                  <a:lnTo>
                    <a:pt x="1" y="2432"/>
                  </a:lnTo>
                  <a:cubicBezTo>
                    <a:pt x="1" y="1065"/>
                    <a:pt x="1095" y="1"/>
                    <a:pt x="2433" y="1"/>
                  </a:cubicBezTo>
                  <a:lnTo>
                    <a:pt x="53406" y="1"/>
                  </a:lnTo>
                  <a:cubicBezTo>
                    <a:pt x="54744" y="1"/>
                    <a:pt x="55807" y="1065"/>
                    <a:pt x="55807" y="2432"/>
                  </a:cubicBezTo>
                  <a:lnTo>
                    <a:pt x="55807" y="13527"/>
                  </a:lnTo>
                  <a:cubicBezTo>
                    <a:pt x="55807" y="14864"/>
                    <a:pt x="54744" y="15959"/>
                    <a:pt x="53406" y="1595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99;p118">
              <a:extLst>
                <a:ext uri="{FF2B5EF4-FFF2-40B4-BE49-F238E27FC236}">
                  <a16:creationId xmlns:a16="http://schemas.microsoft.com/office/drawing/2014/main" id="{D7A3C450-92D5-43F0-938C-3E31A4CF46FB}"/>
                </a:ext>
              </a:extLst>
            </p:cNvPr>
            <p:cNvSpPr/>
            <p:nvPr/>
          </p:nvSpPr>
          <p:spPr>
            <a:xfrm>
              <a:off x="3220668" y="2167601"/>
              <a:ext cx="1184385" cy="338690"/>
            </a:xfrm>
            <a:custGeom>
              <a:avLst/>
              <a:gdLst/>
              <a:ahLst/>
              <a:cxnLst/>
              <a:rect l="l" t="t" r="r" b="b"/>
              <a:pathLst>
                <a:path w="55808" h="15959" fill="none" extrusionOk="0">
                  <a:moveTo>
                    <a:pt x="53406" y="15959"/>
                  </a:moveTo>
                  <a:lnTo>
                    <a:pt x="2433" y="15959"/>
                  </a:lnTo>
                  <a:cubicBezTo>
                    <a:pt x="1095" y="15959"/>
                    <a:pt x="1" y="14864"/>
                    <a:pt x="1" y="13527"/>
                  </a:cubicBezTo>
                  <a:lnTo>
                    <a:pt x="1" y="2432"/>
                  </a:lnTo>
                  <a:cubicBezTo>
                    <a:pt x="1" y="1065"/>
                    <a:pt x="1095" y="1"/>
                    <a:pt x="2433" y="1"/>
                  </a:cubicBezTo>
                  <a:lnTo>
                    <a:pt x="53406" y="1"/>
                  </a:lnTo>
                  <a:cubicBezTo>
                    <a:pt x="54744" y="1"/>
                    <a:pt x="55807" y="1065"/>
                    <a:pt x="55807" y="2432"/>
                  </a:cubicBezTo>
                  <a:lnTo>
                    <a:pt x="55807" y="13527"/>
                  </a:lnTo>
                  <a:cubicBezTo>
                    <a:pt x="55807" y="14864"/>
                    <a:pt x="54744" y="15959"/>
                    <a:pt x="53406" y="1595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300;p118">
              <a:extLst>
                <a:ext uri="{FF2B5EF4-FFF2-40B4-BE49-F238E27FC236}">
                  <a16:creationId xmlns:a16="http://schemas.microsoft.com/office/drawing/2014/main" id="{C1138ADC-BBE0-41E0-B75E-F9BB499F939E}"/>
                </a:ext>
              </a:extLst>
            </p:cNvPr>
            <p:cNvSpPr/>
            <p:nvPr/>
          </p:nvSpPr>
          <p:spPr>
            <a:xfrm>
              <a:off x="3790280" y="2270169"/>
              <a:ext cx="65174" cy="74852"/>
            </a:xfrm>
            <a:custGeom>
              <a:avLst/>
              <a:gdLst/>
              <a:ahLst/>
              <a:cxnLst/>
              <a:rect l="l" t="t" r="r" b="b"/>
              <a:pathLst>
                <a:path w="3071" h="3527" fill="none" extrusionOk="0">
                  <a:moveTo>
                    <a:pt x="3070" y="1764"/>
                  </a:moveTo>
                  <a:lnTo>
                    <a:pt x="0" y="1"/>
                  </a:lnTo>
                  <a:lnTo>
                    <a:pt x="0" y="3527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301;p118">
              <a:extLst>
                <a:ext uri="{FF2B5EF4-FFF2-40B4-BE49-F238E27FC236}">
                  <a16:creationId xmlns:a16="http://schemas.microsoft.com/office/drawing/2014/main" id="{DDDD40F4-B9E8-44EA-BF90-F99A1D23FF4A}"/>
                </a:ext>
              </a:extLst>
            </p:cNvPr>
            <p:cNvSpPr/>
            <p:nvPr/>
          </p:nvSpPr>
          <p:spPr>
            <a:xfrm>
              <a:off x="3726422" y="2221145"/>
              <a:ext cx="172900" cy="173558"/>
            </a:xfrm>
            <a:custGeom>
              <a:avLst/>
              <a:gdLst/>
              <a:ahLst/>
              <a:cxnLst/>
              <a:rect l="l" t="t" r="r" b="b"/>
              <a:pathLst>
                <a:path w="8147" h="8178" fill="none" extrusionOk="0">
                  <a:moveTo>
                    <a:pt x="6718" y="1460"/>
                  </a:moveTo>
                  <a:cubicBezTo>
                    <a:pt x="8146" y="2919"/>
                    <a:pt x="8146" y="5259"/>
                    <a:pt x="6718" y="6718"/>
                  </a:cubicBezTo>
                  <a:cubicBezTo>
                    <a:pt x="5259" y="8177"/>
                    <a:pt x="2918" y="8177"/>
                    <a:pt x="1459" y="6718"/>
                  </a:cubicBezTo>
                  <a:cubicBezTo>
                    <a:pt x="0" y="5259"/>
                    <a:pt x="0" y="2919"/>
                    <a:pt x="1459" y="1460"/>
                  </a:cubicBezTo>
                  <a:cubicBezTo>
                    <a:pt x="2918" y="1"/>
                    <a:pt x="5259" y="1"/>
                    <a:pt x="6718" y="14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302;p118">
              <a:extLst>
                <a:ext uri="{FF2B5EF4-FFF2-40B4-BE49-F238E27FC236}">
                  <a16:creationId xmlns:a16="http://schemas.microsoft.com/office/drawing/2014/main" id="{5A2A25F2-D6FC-489D-9EA3-1E0D8EB197B3}"/>
                </a:ext>
              </a:extLst>
            </p:cNvPr>
            <p:cNvSpPr/>
            <p:nvPr/>
          </p:nvSpPr>
          <p:spPr>
            <a:xfrm>
              <a:off x="3946393" y="2283073"/>
              <a:ext cx="42594" cy="49703"/>
            </a:xfrm>
            <a:custGeom>
              <a:avLst/>
              <a:gdLst/>
              <a:ahLst/>
              <a:cxnLst/>
              <a:rect l="l" t="t" r="r" b="b"/>
              <a:pathLst>
                <a:path w="2007" h="2342" fill="none" extrusionOk="0">
                  <a:moveTo>
                    <a:pt x="2006" y="1156"/>
                  </a:moveTo>
                  <a:lnTo>
                    <a:pt x="0" y="1"/>
                  </a:lnTo>
                  <a:lnTo>
                    <a:pt x="0" y="234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303;p118">
              <a:extLst>
                <a:ext uri="{FF2B5EF4-FFF2-40B4-BE49-F238E27FC236}">
                  <a16:creationId xmlns:a16="http://schemas.microsoft.com/office/drawing/2014/main" id="{F8FDDFE8-DC8A-4A83-8788-1F8CFF65D5EF}"/>
                </a:ext>
              </a:extLst>
            </p:cNvPr>
            <p:cNvSpPr/>
            <p:nvPr/>
          </p:nvSpPr>
          <p:spPr>
            <a:xfrm>
              <a:off x="3990896" y="2280505"/>
              <a:ext cx="21" cy="54202"/>
            </a:xfrm>
            <a:custGeom>
              <a:avLst/>
              <a:gdLst/>
              <a:ahLst/>
              <a:cxnLst/>
              <a:rect l="l" t="t" r="r" b="b"/>
              <a:pathLst>
                <a:path w="1" h="2554" fill="none" extrusionOk="0">
                  <a:moveTo>
                    <a:pt x="0" y="255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304;p118">
              <a:extLst>
                <a:ext uri="{FF2B5EF4-FFF2-40B4-BE49-F238E27FC236}">
                  <a16:creationId xmlns:a16="http://schemas.microsoft.com/office/drawing/2014/main" id="{E4945588-5BB0-4D95-9F74-8B7422C712F5}"/>
                </a:ext>
              </a:extLst>
            </p:cNvPr>
            <p:cNvSpPr/>
            <p:nvPr/>
          </p:nvSpPr>
          <p:spPr>
            <a:xfrm>
              <a:off x="3914771" y="2255335"/>
              <a:ext cx="104521" cy="104521"/>
            </a:xfrm>
            <a:custGeom>
              <a:avLst/>
              <a:gdLst/>
              <a:ahLst/>
              <a:cxnLst/>
              <a:rect l="l" t="t" r="r" b="b"/>
              <a:pathLst>
                <a:path w="4925" h="4925" fill="none" extrusionOk="0">
                  <a:moveTo>
                    <a:pt x="4925" y="2463"/>
                  </a:moveTo>
                  <a:cubicBezTo>
                    <a:pt x="4925" y="3830"/>
                    <a:pt x="3831" y="4925"/>
                    <a:pt x="2463" y="4925"/>
                  </a:cubicBezTo>
                  <a:cubicBezTo>
                    <a:pt x="1095" y="4925"/>
                    <a:pt x="1" y="3830"/>
                    <a:pt x="1" y="2463"/>
                  </a:cubicBezTo>
                  <a:cubicBezTo>
                    <a:pt x="1" y="1125"/>
                    <a:pt x="1095" y="1"/>
                    <a:pt x="2463" y="1"/>
                  </a:cubicBezTo>
                  <a:cubicBezTo>
                    <a:pt x="3831" y="1"/>
                    <a:pt x="4925" y="1125"/>
                    <a:pt x="4925" y="24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305;p118">
              <a:extLst>
                <a:ext uri="{FF2B5EF4-FFF2-40B4-BE49-F238E27FC236}">
                  <a16:creationId xmlns:a16="http://schemas.microsoft.com/office/drawing/2014/main" id="{01F2EA9A-0F00-4D85-AD0E-C595A773A763}"/>
                </a:ext>
              </a:extLst>
            </p:cNvPr>
            <p:cNvSpPr/>
            <p:nvPr/>
          </p:nvSpPr>
          <p:spPr>
            <a:xfrm>
              <a:off x="4210868" y="2255335"/>
              <a:ext cx="105157" cy="104521"/>
            </a:xfrm>
            <a:custGeom>
              <a:avLst/>
              <a:gdLst/>
              <a:ahLst/>
              <a:cxnLst/>
              <a:rect l="l" t="t" r="r" b="b"/>
              <a:pathLst>
                <a:path w="4955" h="4925" fill="none" extrusionOk="0">
                  <a:moveTo>
                    <a:pt x="4955" y="2463"/>
                  </a:moveTo>
                  <a:cubicBezTo>
                    <a:pt x="4955" y="3830"/>
                    <a:pt x="3830" y="4925"/>
                    <a:pt x="2462" y="4925"/>
                  </a:cubicBezTo>
                  <a:cubicBezTo>
                    <a:pt x="1125" y="4925"/>
                    <a:pt x="0" y="3830"/>
                    <a:pt x="0" y="2463"/>
                  </a:cubicBezTo>
                  <a:cubicBezTo>
                    <a:pt x="0" y="1125"/>
                    <a:pt x="1125" y="1"/>
                    <a:pt x="2462" y="1"/>
                  </a:cubicBezTo>
                  <a:cubicBezTo>
                    <a:pt x="3830" y="1"/>
                    <a:pt x="4955" y="1125"/>
                    <a:pt x="4955" y="24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306;p118">
              <a:extLst>
                <a:ext uri="{FF2B5EF4-FFF2-40B4-BE49-F238E27FC236}">
                  <a16:creationId xmlns:a16="http://schemas.microsoft.com/office/drawing/2014/main" id="{78EFEB5C-64AD-4F4A-8C84-B6FD19D5E8B4}"/>
                </a:ext>
              </a:extLst>
            </p:cNvPr>
            <p:cNvSpPr/>
            <p:nvPr/>
          </p:nvSpPr>
          <p:spPr>
            <a:xfrm>
              <a:off x="4233448" y="2285662"/>
              <a:ext cx="29690" cy="44525"/>
            </a:xfrm>
            <a:custGeom>
              <a:avLst/>
              <a:gdLst/>
              <a:ahLst/>
              <a:cxnLst/>
              <a:rect l="l" t="t" r="r" b="b"/>
              <a:pathLst>
                <a:path w="1399" h="2098" fill="none" extrusionOk="0">
                  <a:moveTo>
                    <a:pt x="0" y="578"/>
                  </a:moveTo>
                  <a:lnTo>
                    <a:pt x="0" y="1490"/>
                  </a:lnTo>
                  <a:lnTo>
                    <a:pt x="669" y="1490"/>
                  </a:lnTo>
                  <a:lnTo>
                    <a:pt x="1398" y="2098"/>
                  </a:lnTo>
                  <a:lnTo>
                    <a:pt x="1398" y="0"/>
                  </a:lnTo>
                  <a:lnTo>
                    <a:pt x="699" y="578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307;p118">
              <a:extLst>
                <a:ext uri="{FF2B5EF4-FFF2-40B4-BE49-F238E27FC236}">
                  <a16:creationId xmlns:a16="http://schemas.microsoft.com/office/drawing/2014/main" id="{7AA8D0E1-E6AC-4035-B480-5F4B6314697B}"/>
                </a:ext>
              </a:extLst>
            </p:cNvPr>
            <p:cNvSpPr/>
            <p:nvPr/>
          </p:nvSpPr>
          <p:spPr>
            <a:xfrm>
              <a:off x="4274726" y="2288888"/>
              <a:ext cx="13561" cy="38073"/>
            </a:xfrm>
            <a:custGeom>
              <a:avLst/>
              <a:gdLst/>
              <a:ahLst/>
              <a:cxnLst/>
              <a:rect l="l" t="t" r="r" b="b"/>
              <a:pathLst>
                <a:path w="639" h="1794" fill="none" extrusionOk="0">
                  <a:moveTo>
                    <a:pt x="1" y="0"/>
                  </a:moveTo>
                  <a:cubicBezTo>
                    <a:pt x="1" y="0"/>
                    <a:pt x="639" y="882"/>
                    <a:pt x="1" y="1794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308;p118">
              <a:extLst>
                <a:ext uri="{FF2B5EF4-FFF2-40B4-BE49-F238E27FC236}">
                  <a16:creationId xmlns:a16="http://schemas.microsoft.com/office/drawing/2014/main" id="{12D5EBEA-0873-42EA-83DC-9160D428CAAE}"/>
                </a:ext>
              </a:extLst>
            </p:cNvPr>
            <p:cNvSpPr/>
            <p:nvPr/>
          </p:nvSpPr>
          <p:spPr>
            <a:xfrm>
              <a:off x="4285698" y="2279210"/>
              <a:ext cx="20649" cy="57428"/>
            </a:xfrm>
            <a:custGeom>
              <a:avLst/>
              <a:gdLst/>
              <a:ahLst/>
              <a:cxnLst/>
              <a:rect l="l" t="t" r="r" b="b"/>
              <a:pathLst>
                <a:path w="973" h="2706" fill="none" extrusionOk="0">
                  <a:moveTo>
                    <a:pt x="0" y="0"/>
                  </a:moveTo>
                  <a:cubicBezTo>
                    <a:pt x="0" y="0"/>
                    <a:pt x="973" y="1338"/>
                    <a:pt x="0" y="2705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309;p118">
              <a:extLst>
                <a:ext uri="{FF2B5EF4-FFF2-40B4-BE49-F238E27FC236}">
                  <a16:creationId xmlns:a16="http://schemas.microsoft.com/office/drawing/2014/main" id="{7E15EC7C-EF5D-4659-A038-E6DC15E068E8}"/>
                </a:ext>
              </a:extLst>
            </p:cNvPr>
            <p:cNvSpPr/>
            <p:nvPr/>
          </p:nvSpPr>
          <p:spPr>
            <a:xfrm>
              <a:off x="3340024" y="2283073"/>
              <a:ext cx="43230" cy="49703"/>
            </a:xfrm>
            <a:custGeom>
              <a:avLst/>
              <a:gdLst/>
              <a:ahLst/>
              <a:cxnLst/>
              <a:rect l="l" t="t" r="r" b="b"/>
              <a:pathLst>
                <a:path w="2037" h="2342" fill="none" extrusionOk="0">
                  <a:moveTo>
                    <a:pt x="2037" y="1156"/>
                  </a:moveTo>
                  <a:lnTo>
                    <a:pt x="0" y="1"/>
                  </a:lnTo>
                  <a:lnTo>
                    <a:pt x="0" y="234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310;p118">
              <a:extLst>
                <a:ext uri="{FF2B5EF4-FFF2-40B4-BE49-F238E27FC236}">
                  <a16:creationId xmlns:a16="http://schemas.microsoft.com/office/drawing/2014/main" id="{F3F6FDD4-E5D3-4D98-827A-EC959A71744C}"/>
                </a:ext>
              </a:extLst>
            </p:cNvPr>
            <p:cNvSpPr/>
            <p:nvPr/>
          </p:nvSpPr>
          <p:spPr>
            <a:xfrm>
              <a:off x="3384527" y="2280505"/>
              <a:ext cx="21" cy="54202"/>
            </a:xfrm>
            <a:custGeom>
              <a:avLst/>
              <a:gdLst/>
              <a:ahLst/>
              <a:cxnLst/>
              <a:rect l="l" t="t" r="r" b="b"/>
              <a:pathLst>
                <a:path w="1" h="2554" fill="none" extrusionOk="0">
                  <a:moveTo>
                    <a:pt x="0" y="255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311;p118">
              <a:extLst>
                <a:ext uri="{FF2B5EF4-FFF2-40B4-BE49-F238E27FC236}">
                  <a16:creationId xmlns:a16="http://schemas.microsoft.com/office/drawing/2014/main" id="{ED9C129C-91D8-4B9B-8012-5071B199B611}"/>
                </a:ext>
              </a:extLst>
            </p:cNvPr>
            <p:cNvSpPr/>
            <p:nvPr/>
          </p:nvSpPr>
          <p:spPr>
            <a:xfrm>
              <a:off x="3308402" y="2255335"/>
              <a:ext cx="104521" cy="104521"/>
            </a:xfrm>
            <a:custGeom>
              <a:avLst/>
              <a:gdLst/>
              <a:ahLst/>
              <a:cxnLst/>
              <a:rect l="l" t="t" r="r" b="b"/>
              <a:pathLst>
                <a:path w="4925" h="4925" fill="none" extrusionOk="0">
                  <a:moveTo>
                    <a:pt x="4925" y="2463"/>
                  </a:moveTo>
                  <a:cubicBezTo>
                    <a:pt x="4925" y="3830"/>
                    <a:pt x="3831" y="4925"/>
                    <a:pt x="2463" y="4925"/>
                  </a:cubicBezTo>
                  <a:cubicBezTo>
                    <a:pt x="1095" y="4925"/>
                    <a:pt x="1" y="3830"/>
                    <a:pt x="1" y="2463"/>
                  </a:cubicBezTo>
                  <a:cubicBezTo>
                    <a:pt x="1" y="1125"/>
                    <a:pt x="1095" y="1"/>
                    <a:pt x="2463" y="1"/>
                  </a:cubicBezTo>
                  <a:cubicBezTo>
                    <a:pt x="3831" y="1"/>
                    <a:pt x="4925" y="1125"/>
                    <a:pt x="4925" y="24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312;p118">
              <a:extLst>
                <a:ext uri="{FF2B5EF4-FFF2-40B4-BE49-F238E27FC236}">
                  <a16:creationId xmlns:a16="http://schemas.microsoft.com/office/drawing/2014/main" id="{BC830FF5-FCE8-466B-A2D0-A06719D99BA8}"/>
                </a:ext>
              </a:extLst>
            </p:cNvPr>
            <p:cNvSpPr/>
            <p:nvPr/>
          </p:nvSpPr>
          <p:spPr>
            <a:xfrm>
              <a:off x="3636757" y="2283073"/>
              <a:ext cx="43230" cy="49703"/>
            </a:xfrm>
            <a:custGeom>
              <a:avLst/>
              <a:gdLst/>
              <a:ahLst/>
              <a:cxnLst/>
              <a:rect l="l" t="t" r="r" b="b"/>
              <a:pathLst>
                <a:path w="2037" h="2342" fill="none" extrusionOk="0">
                  <a:moveTo>
                    <a:pt x="0" y="1156"/>
                  </a:moveTo>
                  <a:lnTo>
                    <a:pt x="2037" y="2341"/>
                  </a:lnTo>
                  <a:lnTo>
                    <a:pt x="203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313;p118">
              <a:extLst>
                <a:ext uri="{FF2B5EF4-FFF2-40B4-BE49-F238E27FC236}">
                  <a16:creationId xmlns:a16="http://schemas.microsoft.com/office/drawing/2014/main" id="{DA0D6923-CF56-4248-8942-10211FAAA19B}"/>
                </a:ext>
              </a:extLst>
            </p:cNvPr>
            <p:cNvSpPr/>
            <p:nvPr/>
          </p:nvSpPr>
          <p:spPr>
            <a:xfrm>
              <a:off x="3634804" y="2280505"/>
              <a:ext cx="21" cy="54202"/>
            </a:xfrm>
            <a:custGeom>
              <a:avLst/>
              <a:gdLst/>
              <a:ahLst/>
              <a:cxnLst/>
              <a:rect l="l" t="t" r="r" b="b"/>
              <a:pathLst>
                <a:path w="1" h="2554" fill="none" extrusionOk="0">
                  <a:moveTo>
                    <a:pt x="1" y="0"/>
                  </a:moveTo>
                  <a:lnTo>
                    <a:pt x="1" y="255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314;p118">
              <a:extLst>
                <a:ext uri="{FF2B5EF4-FFF2-40B4-BE49-F238E27FC236}">
                  <a16:creationId xmlns:a16="http://schemas.microsoft.com/office/drawing/2014/main" id="{7B09FADB-4AFC-49CB-8E02-474DD87DA756}"/>
                </a:ext>
              </a:extLst>
            </p:cNvPr>
            <p:cNvSpPr/>
            <p:nvPr/>
          </p:nvSpPr>
          <p:spPr>
            <a:xfrm>
              <a:off x="3606430" y="2255335"/>
              <a:ext cx="105179" cy="104521"/>
            </a:xfrm>
            <a:custGeom>
              <a:avLst/>
              <a:gdLst/>
              <a:ahLst/>
              <a:cxnLst/>
              <a:rect l="l" t="t" r="r" b="b"/>
              <a:pathLst>
                <a:path w="4956" h="4925" fill="none" extrusionOk="0">
                  <a:moveTo>
                    <a:pt x="4955" y="2463"/>
                  </a:moveTo>
                  <a:cubicBezTo>
                    <a:pt x="4955" y="3830"/>
                    <a:pt x="3830" y="4925"/>
                    <a:pt x="2493" y="4925"/>
                  </a:cubicBezTo>
                  <a:cubicBezTo>
                    <a:pt x="1125" y="4925"/>
                    <a:pt x="1" y="3830"/>
                    <a:pt x="1" y="2463"/>
                  </a:cubicBezTo>
                  <a:cubicBezTo>
                    <a:pt x="1" y="1125"/>
                    <a:pt x="1125" y="1"/>
                    <a:pt x="2493" y="1"/>
                  </a:cubicBezTo>
                  <a:cubicBezTo>
                    <a:pt x="3830" y="1"/>
                    <a:pt x="4955" y="1125"/>
                    <a:pt x="4955" y="24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315;p118">
              <a:extLst>
                <a:ext uri="{FF2B5EF4-FFF2-40B4-BE49-F238E27FC236}">
                  <a16:creationId xmlns:a16="http://schemas.microsoft.com/office/drawing/2014/main" id="{D458C2F4-1E10-4088-8DF8-361B4FF29BED}"/>
                </a:ext>
              </a:extLst>
            </p:cNvPr>
            <p:cNvSpPr/>
            <p:nvPr/>
          </p:nvSpPr>
          <p:spPr>
            <a:xfrm>
              <a:off x="3650296" y="2439822"/>
              <a:ext cx="665729" cy="21"/>
            </a:xfrm>
            <a:custGeom>
              <a:avLst/>
              <a:gdLst/>
              <a:ahLst/>
              <a:cxnLst/>
              <a:rect l="l" t="t" r="r" b="b"/>
              <a:pathLst>
                <a:path w="31369" h="1" fill="none" extrusionOk="0">
                  <a:moveTo>
                    <a:pt x="0" y="1"/>
                  </a:moveTo>
                  <a:lnTo>
                    <a:pt x="31369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316;p118">
              <a:extLst>
                <a:ext uri="{FF2B5EF4-FFF2-40B4-BE49-F238E27FC236}">
                  <a16:creationId xmlns:a16="http://schemas.microsoft.com/office/drawing/2014/main" id="{066DD0B6-4516-4AE7-B17A-4451DF067F6A}"/>
                </a:ext>
              </a:extLst>
            </p:cNvPr>
            <p:cNvSpPr/>
            <p:nvPr/>
          </p:nvSpPr>
          <p:spPr>
            <a:xfrm>
              <a:off x="3308402" y="2439822"/>
              <a:ext cx="306432" cy="21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1"/>
                  </a:moveTo>
                  <a:lnTo>
                    <a:pt x="14439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317;p118">
              <a:extLst>
                <a:ext uri="{FF2B5EF4-FFF2-40B4-BE49-F238E27FC236}">
                  <a16:creationId xmlns:a16="http://schemas.microsoft.com/office/drawing/2014/main" id="{5C618BEB-B1A4-4E0C-BF1F-0167D38DA7B7}"/>
                </a:ext>
              </a:extLst>
            </p:cNvPr>
            <p:cNvSpPr/>
            <p:nvPr/>
          </p:nvSpPr>
          <p:spPr>
            <a:xfrm>
              <a:off x="3617402" y="2423693"/>
              <a:ext cx="32916" cy="32937"/>
            </a:xfrm>
            <a:custGeom>
              <a:avLst/>
              <a:gdLst/>
              <a:ahLst/>
              <a:cxnLst/>
              <a:rect l="l" t="t" r="r" b="b"/>
              <a:pathLst>
                <a:path w="1551" h="1552" fill="none" extrusionOk="0">
                  <a:moveTo>
                    <a:pt x="1550" y="761"/>
                  </a:moveTo>
                  <a:cubicBezTo>
                    <a:pt x="1550" y="335"/>
                    <a:pt x="1216" y="1"/>
                    <a:pt x="791" y="1"/>
                  </a:cubicBezTo>
                  <a:cubicBezTo>
                    <a:pt x="365" y="1"/>
                    <a:pt x="0" y="335"/>
                    <a:pt x="0" y="761"/>
                  </a:cubicBezTo>
                  <a:cubicBezTo>
                    <a:pt x="0" y="1186"/>
                    <a:pt x="365" y="1551"/>
                    <a:pt x="791" y="1551"/>
                  </a:cubicBezTo>
                  <a:cubicBezTo>
                    <a:pt x="1216" y="1551"/>
                    <a:pt x="1550" y="1186"/>
                    <a:pt x="1550" y="7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318;p118">
              <a:extLst>
                <a:ext uri="{FF2B5EF4-FFF2-40B4-BE49-F238E27FC236}">
                  <a16:creationId xmlns:a16="http://schemas.microsoft.com/office/drawing/2014/main" id="{E30A8068-4E06-4FFF-AC6D-8DA003A7C203}"/>
                </a:ext>
              </a:extLst>
            </p:cNvPr>
            <p:cNvSpPr/>
            <p:nvPr/>
          </p:nvSpPr>
          <p:spPr>
            <a:xfrm>
              <a:off x="5252022" y="3488065"/>
              <a:ext cx="362544" cy="362544"/>
            </a:xfrm>
            <a:custGeom>
              <a:avLst/>
              <a:gdLst/>
              <a:ahLst/>
              <a:cxnLst/>
              <a:rect l="l" t="t" r="r" b="b"/>
              <a:pathLst>
                <a:path w="17083" h="17083" extrusionOk="0">
                  <a:moveTo>
                    <a:pt x="17082" y="8542"/>
                  </a:moveTo>
                  <a:cubicBezTo>
                    <a:pt x="17082" y="13283"/>
                    <a:pt x="13283" y="17083"/>
                    <a:pt x="8541" y="17083"/>
                  </a:cubicBezTo>
                  <a:cubicBezTo>
                    <a:pt x="3830" y="17083"/>
                    <a:pt x="0" y="13283"/>
                    <a:pt x="0" y="8542"/>
                  </a:cubicBezTo>
                  <a:cubicBezTo>
                    <a:pt x="0" y="3830"/>
                    <a:pt x="3830" y="1"/>
                    <a:pt x="8541" y="1"/>
                  </a:cubicBezTo>
                  <a:cubicBezTo>
                    <a:pt x="13283" y="1"/>
                    <a:pt x="17082" y="3830"/>
                    <a:pt x="17082" y="854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14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319;p118">
              <a:extLst>
                <a:ext uri="{FF2B5EF4-FFF2-40B4-BE49-F238E27FC236}">
                  <a16:creationId xmlns:a16="http://schemas.microsoft.com/office/drawing/2014/main" id="{C1E1C2C9-ADE3-42BF-B68C-B2F5B37B105C}"/>
                </a:ext>
              </a:extLst>
            </p:cNvPr>
            <p:cNvSpPr/>
            <p:nvPr/>
          </p:nvSpPr>
          <p:spPr>
            <a:xfrm>
              <a:off x="5338461" y="3602879"/>
              <a:ext cx="190302" cy="132917"/>
            </a:xfrm>
            <a:custGeom>
              <a:avLst/>
              <a:gdLst/>
              <a:ahLst/>
              <a:cxnLst/>
              <a:rect l="l" t="t" r="r" b="b"/>
              <a:pathLst>
                <a:path w="8967" h="6263" fill="none" extrusionOk="0">
                  <a:moveTo>
                    <a:pt x="0" y="1"/>
                  </a:moveTo>
                  <a:lnTo>
                    <a:pt x="8967" y="1"/>
                  </a:lnTo>
                  <a:lnTo>
                    <a:pt x="8967" y="6262"/>
                  </a:lnTo>
                  <a:lnTo>
                    <a:pt x="0" y="6262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320;p118">
              <a:extLst>
                <a:ext uri="{FF2B5EF4-FFF2-40B4-BE49-F238E27FC236}">
                  <a16:creationId xmlns:a16="http://schemas.microsoft.com/office/drawing/2014/main" id="{14E0D903-9FB4-4902-9285-7434022F8A57}"/>
                </a:ext>
              </a:extLst>
            </p:cNvPr>
            <p:cNvSpPr/>
            <p:nvPr/>
          </p:nvSpPr>
          <p:spPr>
            <a:xfrm>
              <a:off x="5338461" y="3602879"/>
              <a:ext cx="190302" cy="78078"/>
            </a:xfrm>
            <a:custGeom>
              <a:avLst/>
              <a:gdLst/>
              <a:ahLst/>
              <a:cxnLst/>
              <a:rect l="l" t="t" r="r" b="b"/>
              <a:pathLst>
                <a:path w="8967" h="3679" fill="none" extrusionOk="0">
                  <a:moveTo>
                    <a:pt x="0" y="1"/>
                  </a:moveTo>
                  <a:lnTo>
                    <a:pt x="3800" y="3345"/>
                  </a:lnTo>
                  <a:cubicBezTo>
                    <a:pt x="4195" y="3679"/>
                    <a:pt x="4772" y="3679"/>
                    <a:pt x="5167" y="3345"/>
                  </a:cubicBezTo>
                  <a:lnTo>
                    <a:pt x="8967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321;p118">
              <a:extLst>
                <a:ext uri="{FF2B5EF4-FFF2-40B4-BE49-F238E27FC236}">
                  <a16:creationId xmlns:a16="http://schemas.microsoft.com/office/drawing/2014/main" id="{1DF49C6B-6CE1-4783-A433-492EC42BFAD5}"/>
                </a:ext>
              </a:extLst>
            </p:cNvPr>
            <p:cNvSpPr/>
            <p:nvPr/>
          </p:nvSpPr>
          <p:spPr>
            <a:xfrm>
              <a:off x="5453912" y="3670621"/>
              <a:ext cx="74852" cy="65174"/>
            </a:xfrm>
            <a:custGeom>
              <a:avLst/>
              <a:gdLst/>
              <a:ahLst/>
              <a:cxnLst/>
              <a:rect l="l" t="t" r="r" b="b"/>
              <a:pathLst>
                <a:path w="3527" h="3071" fill="none" extrusionOk="0">
                  <a:moveTo>
                    <a:pt x="3527" y="307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322;p118">
              <a:extLst>
                <a:ext uri="{FF2B5EF4-FFF2-40B4-BE49-F238E27FC236}">
                  <a16:creationId xmlns:a16="http://schemas.microsoft.com/office/drawing/2014/main" id="{6D4C6548-6E91-4213-A003-478E02DC3BA4}"/>
                </a:ext>
              </a:extLst>
            </p:cNvPr>
            <p:cNvSpPr/>
            <p:nvPr/>
          </p:nvSpPr>
          <p:spPr>
            <a:xfrm>
              <a:off x="5338461" y="3670621"/>
              <a:ext cx="74831" cy="65174"/>
            </a:xfrm>
            <a:custGeom>
              <a:avLst/>
              <a:gdLst/>
              <a:ahLst/>
              <a:cxnLst/>
              <a:rect l="l" t="t" r="r" b="b"/>
              <a:pathLst>
                <a:path w="3526" h="3071" fill="none" extrusionOk="0">
                  <a:moveTo>
                    <a:pt x="0" y="3070"/>
                  </a:moveTo>
                  <a:lnTo>
                    <a:pt x="3526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323;p118">
              <a:extLst>
                <a:ext uri="{FF2B5EF4-FFF2-40B4-BE49-F238E27FC236}">
                  <a16:creationId xmlns:a16="http://schemas.microsoft.com/office/drawing/2014/main" id="{5EFA60A8-BC68-4D60-AC60-B475D801F49D}"/>
                </a:ext>
              </a:extLst>
            </p:cNvPr>
            <p:cNvSpPr/>
            <p:nvPr/>
          </p:nvSpPr>
          <p:spPr>
            <a:xfrm>
              <a:off x="3183911" y="3866080"/>
              <a:ext cx="474790" cy="460592"/>
            </a:xfrm>
            <a:custGeom>
              <a:avLst/>
              <a:gdLst/>
              <a:ahLst/>
              <a:cxnLst/>
              <a:rect l="l" t="t" r="r" b="b"/>
              <a:pathLst>
                <a:path w="22372" h="21703" extrusionOk="0">
                  <a:moveTo>
                    <a:pt x="20457" y="21703"/>
                  </a:moveTo>
                  <a:lnTo>
                    <a:pt x="1885" y="21703"/>
                  </a:lnTo>
                  <a:cubicBezTo>
                    <a:pt x="851" y="21703"/>
                    <a:pt x="0" y="20852"/>
                    <a:pt x="0" y="19818"/>
                  </a:cubicBezTo>
                  <a:lnTo>
                    <a:pt x="0" y="1915"/>
                  </a:lnTo>
                  <a:cubicBezTo>
                    <a:pt x="0" y="851"/>
                    <a:pt x="851" y="0"/>
                    <a:pt x="1885" y="0"/>
                  </a:cubicBezTo>
                  <a:lnTo>
                    <a:pt x="20457" y="0"/>
                  </a:lnTo>
                  <a:cubicBezTo>
                    <a:pt x="21521" y="0"/>
                    <a:pt x="22372" y="851"/>
                    <a:pt x="22372" y="1915"/>
                  </a:cubicBezTo>
                  <a:lnTo>
                    <a:pt x="22372" y="19818"/>
                  </a:lnTo>
                  <a:cubicBezTo>
                    <a:pt x="22372" y="20852"/>
                    <a:pt x="21521" y="21703"/>
                    <a:pt x="20457" y="217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324;p118">
              <a:extLst>
                <a:ext uri="{FF2B5EF4-FFF2-40B4-BE49-F238E27FC236}">
                  <a16:creationId xmlns:a16="http://schemas.microsoft.com/office/drawing/2014/main" id="{C01D6388-2F9B-48F8-90A4-EAAB2E8D0BC6}"/>
                </a:ext>
              </a:extLst>
            </p:cNvPr>
            <p:cNvSpPr/>
            <p:nvPr/>
          </p:nvSpPr>
          <p:spPr>
            <a:xfrm>
              <a:off x="3263898" y="4242801"/>
              <a:ext cx="314815" cy="21"/>
            </a:xfrm>
            <a:custGeom>
              <a:avLst/>
              <a:gdLst/>
              <a:ahLst/>
              <a:cxnLst/>
              <a:rect l="l" t="t" r="r" b="b"/>
              <a:pathLst>
                <a:path w="14834" h="1" fill="none" extrusionOk="0">
                  <a:moveTo>
                    <a:pt x="0" y="0"/>
                  </a:moveTo>
                  <a:lnTo>
                    <a:pt x="14834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325;p118">
              <a:extLst>
                <a:ext uri="{FF2B5EF4-FFF2-40B4-BE49-F238E27FC236}">
                  <a16:creationId xmlns:a16="http://schemas.microsoft.com/office/drawing/2014/main" id="{64020266-532D-42C9-96F7-AC8670683B99}"/>
                </a:ext>
              </a:extLst>
            </p:cNvPr>
            <p:cNvSpPr/>
            <p:nvPr/>
          </p:nvSpPr>
          <p:spPr>
            <a:xfrm>
              <a:off x="3294225" y="3953814"/>
              <a:ext cx="253524" cy="177399"/>
            </a:xfrm>
            <a:custGeom>
              <a:avLst/>
              <a:gdLst/>
              <a:ahLst/>
              <a:cxnLst/>
              <a:rect l="l" t="t" r="r" b="b"/>
              <a:pathLst>
                <a:path w="11946" h="8359" fill="none" extrusionOk="0">
                  <a:moveTo>
                    <a:pt x="8906" y="2249"/>
                  </a:moveTo>
                  <a:cubicBezTo>
                    <a:pt x="8845" y="2249"/>
                    <a:pt x="8815" y="2249"/>
                    <a:pt x="8784" y="2249"/>
                  </a:cubicBezTo>
                  <a:cubicBezTo>
                    <a:pt x="8268" y="942"/>
                    <a:pt x="6961" y="0"/>
                    <a:pt x="5471" y="0"/>
                  </a:cubicBezTo>
                  <a:cubicBezTo>
                    <a:pt x="3496" y="0"/>
                    <a:pt x="1885" y="1611"/>
                    <a:pt x="1885" y="3587"/>
                  </a:cubicBezTo>
                  <a:cubicBezTo>
                    <a:pt x="1885" y="3800"/>
                    <a:pt x="1915" y="3982"/>
                    <a:pt x="1945" y="4195"/>
                  </a:cubicBezTo>
                  <a:cubicBezTo>
                    <a:pt x="851" y="4286"/>
                    <a:pt x="0" y="5167"/>
                    <a:pt x="0" y="6262"/>
                  </a:cubicBezTo>
                  <a:cubicBezTo>
                    <a:pt x="0" y="7417"/>
                    <a:pt x="942" y="8359"/>
                    <a:pt x="2097" y="8359"/>
                  </a:cubicBezTo>
                  <a:lnTo>
                    <a:pt x="8906" y="8359"/>
                  </a:lnTo>
                  <a:cubicBezTo>
                    <a:pt x="10578" y="8359"/>
                    <a:pt x="11946" y="6991"/>
                    <a:pt x="11946" y="5289"/>
                  </a:cubicBezTo>
                  <a:cubicBezTo>
                    <a:pt x="11946" y="3617"/>
                    <a:pt x="10578" y="2249"/>
                    <a:pt x="8906" y="22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326;p118">
              <a:extLst>
                <a:ext uri="{FF2B5EF4-FFF2-40B4-BE49-F238E27FC236}">
                  <a16:creationId xmlns:a16="http://schemas.microsoft.com/office/drawing/2014/main" id="{6F8B6836-13D2-4651-9C73-B3BB27F07302}"/>
                </a:ext>
              </a:extLst>
            </p:cNvPr>
            <p:cNvSpPr/>
            <p:nvPr/>
          </p:nvSpPr>
          <p:spPr>
            <a:xfrm>
              <a:off x="3419353" y="4055088"/>
              <a:ext cx="50998" cy="134827"/>
            </a:xfrm>
            <a:custGeom>
              <a:avLst/>
              <a:gdLst/>
              <a:ahLst/>
              <a:cxnLst/>
              <a:rect l="l" t="t" r="r" b="b"/>
              <a:pathLst>
                <a:path w="2403" h="6353" fill="none" extrusionOk="0">
                  <a:moveTo>
                    <a:pt x="2402" y="2645"/>
                  </a:moveTo>
                  <a:lnTo>
                    <a:pt x="1" y="0"/>
                  </a:lnTo>
                  <a:lnTo>
                    <a:pt x="1" y="6353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327;p118">
              <a:extLst>
                <a:ext uri="{FF2B5EF4-FFF2-40B4-BE49-F238E27FC236}">
                  <a16:creationId xmlns:a16="http://schemas.microsoft.com/office/drawing/2014/main" id="{D13ECB59-97B5-4BCB-8BD8-7BCCF2B475A9}"/>
                </a:ext>
              </a:extLst>
            </p:cNvPr>
            <p:cNvSpPr/>
            <p:nvPr/>
          </p:nvSpPr>
          <p:spPr>
            <a:xfrm>
              <a:off x="3371624" y="4055088"/>
              <a:ext cx="47751" cy="55497"/>
            </a:xfrm>
            <a:custGeom>
              <a:avLst/>
              <a:gdLst/>
              <a:ahLst/>
              <a:cxnLst/>
              <a:rect l="l" t="t" r="r" b="b"/>
              <a:pathLst>
                <a:path w="2250" h="2615" fill="none" extrusionOk="0">
                  <a:moveTo>
                    <a:pt x="2250" y="0"/>
                  </a:moveTo>
                  <a:lnTo>
                    <a:pt x="1" y="2614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328;p118">
              <a:extLst>
                <a:ext uri="{FF2B5EF4-FFF2-40B4-BE49-F238E27FC236}">
                  <a16:creationId xmlns:a16="http://schemas.microsoft.com/office/drawing/2014/main" id="{4269F994-58FB-4A07-AF9C-30E8D716247D}"/>
                </a:ext>
              </a:extLst>
            </p:cNvPr>
            <p:cNvSpPr/>
            <p:nvPr/>
          </p:nvSpPr>
          <p:spPr>
            <a:xfrm>
              <a:off x="3223257" y="1759893"/>
              <a:ext cx="362544" cy="362544"/>
            </a:xfrm>
            <a:custGeom>
              <a:avLst/>
              <a:gdLst/>
              <a:ahLst/>
              <a:cxnLst/>
              <a:rect l="l" t="t" r="r" b="b"/>
              <a:pathLst>
                <a:path w="17083" h="17083" extrusionOk="0">
                  <a:moveTo>
                    <a:pt x="17083" y="8541"/>
                  </a:moveTo>
                  <a:cubicBezTo>
                    <a:pt x="17083" y="13252"/>
                    <a:pt x="13283" y="17082"/>
                    <a:pt x="8542" y="17082"/>
                  </a:cubicBezTo>
                  <a:cubicBezTo>
                    <a:pt x="3830" y="17082"/>
                    <a:pt x="1" y="13252"/>
                    <a:pt x="1" y="8541"/>
                  </a:cubicBezTo>
                  <a:cubicBezTo>
                    <a:pt x="1" y="3830"/>
                    <a:pt x="3830" y="0"/>
                    <a:pt x="8542" y="0"/>
                  </a:cubicBezTo>
                  <a:cubicBezTo>
                    <a:pt x="13283" y="0"/>
                    <a:pt x="17083" y="3830"/>
                    <a:pt x="17083" y="8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8099331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329;p118">
              <a:extLst>
                <a:ext uri="{FF2B5EF4-FFF2-40B4-BE49-F238E27FC236}">
                  <a16:creationId xmlns:a16="http://schemas.microsoft.com/office/drawing/2014/main" id="{64E2C631-12F5-4FAB-B3CE-0D675F6DD062}"/>
                </a:ext>
              </a:extLst>
            </p:cNvPr>
            <p:cNvSpPr/>
            <p:nvPr/>
          </p:nvSpPr>
          <p:spPr>
            <a:xfrm>
              <a:off x="3301950" y="1850194"/>
              <a:ext cx="205816" cy="181919"/>
            </a:xfrm>
            <a:custGeom>
              <a:avLst/>
              <a:gdLst/>
              <a:ahLst/>
              <a:cxnLst/>
              <a:rect l="l" t="t" r="r" b="b"/>
              <a:pathLst>
                <a:path w="9698" h="8572" fill="none" extrusionOk="0">
                  <a:moveTo>
                    <a:pt x="4834" y="0"/>
                  </a:moveTo>
                  <a:cubicBezTo>
                    <a:pt x="2159" y="0"/>
                    <a:pt x="1" y="1794"/>
                    <a:pt x="1" y="3982"/>
                  </a:cubicBezTo>
                  <a:cubicBezTo>
                    <a:pt x="1" y="5502"/>
                    <a:pt x="1004" y="6809"/>
                    <a:pt x="2524" y="7478"/>
                  </a:cubicBezTo>
                  <a:cubicBezTo>
                    <a:pt x="2524" y="7478"/>
                    <a:pt x="2037" y="8420"/>
                    <a:pt x="1612" y="8572"/>
                  </a:cubicBezTo>
                  <a:cubicBezTo>
                    <a:pt x="1612" y="8572"/>
                    <a:pt x="2828" y="8390"/>
                    <a:pt x="3557" y="7812"/>
                  </a:cubicBezTo>
                  <a:cubicBezTo>
                    <a:pt x="3983" y="7903"/>
                    <a:pt x="4408" y="7964"/>
                    <a:pt x="4834" y="7964"/>
                  </a:cubicBezTo>
                  <a:cubicBezTo>
                    <a:pt x="7509" y="7964"/>
                    <a:pt x="9697" y="6171"/>
                    <a:pt x="9697" y="3982"/>
                  </a:cubicBezTo>
                  <a:cubicBezTo>
                    <a:pt x="9697" y="1794"/>
                    <a:pt x="7509" y="0"/>
                    <a:pt x="4834" y="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330;p118">
              <a:extLst>
                <a:ext uri="{FF2B5EF4-FFF2-40B4-BE49-F238E27FC236}">
                  <a16:creationId xmlns:a16="http://schemas.microsoft.com/office/drawing/2014/main" id="{357CAE31-6DC8-4330-ACFF-612C3E605FC2}"/>
                </a:ext>
              </a:extLst>
            </p:cNvPr>
            <p:cNvSpPr/>
            <p:nvPr/>
          </p:nvSpPr>
          <p:spPr>
            <a:xfrm>
              <a:off x="4529523" y="3052643"/>
              <a:ext cx="1249538" cy="331580"/>
            </a:xfrm>
            <a:custGeom>
              <a:avLst/>
              <a:gdLst/>
              <a:ahLst/>
              <a:cxnLst/>
              <a:rect l="l" t="t" r="r" b="b"/>
              <a:pathLst>
                <a:path w="58878" h="15624" extrusionOk="0">
                  <a:moveTo>
                    <a:pt x="56962" y="15624"/>
                  </a:moveTo>
                  <a:lnTo>
                    <a:pt x="1885" y="15624"/>
                  </a:lnTo>
                  <a:cubicBezTo>
                    <a:pt x="852" y="15624"/>
                    <a:pt x="1" y="14773"/>
                    <a:pt x="1" y="13709"/>
                  </a:cubicBezTo>
                  <a:lnTo>
                    <a:pt x="1" y="1915"/>
                  </a:lnTo>
                  <a:cubicBezTo>
                    <a:pt x="1" y="852"/>
                    <a:pt x="852" y="1"/>
                    <a:pt x="1885" y="1"/>
                  </a:cubicBezTo>
                  <a:lnTo>
                    <a:pt x="56962" y="1"/>
                  </a:lnTo>
                  <a:cubicBezTo>
                    <a:pt x="58026" y="1"/>
                    <a:pt x="58877" y="852"/>
                    <a:pt x="58877" y="1915"/>
                  </a:cubicBezTo>
                  <a:lnTo>
                    <a:pt x="58877" y="13709"/>
                  </a:lnTo>
                  <a:cubicBezTo>
                    <a:pt x="58877" y="14773"/>
                    <a:pt x="58026" y="15624"/>
                    <a:pt x="56962" y="1562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8099331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331;p118">
              <a:extLst>
                <a:ext uri="{FF2B5EF4-FFF2-40B4-BE49-F238E27FC236}">
                  <a16:creationId xmlns:a16="http://schemas.microsoft.com/office/drawing/2014/main" id="{2CEA1B1A-DE0E-4D4A-ACE4-8BE0F78EBFD1}"/>
                </a:ext>
              </a:extLst>
            </p:cNvPr>
            <p:cNvSpPr/>
            <p:nvPr/>
          </p:nvSpPr>
          <p:spPr>
            <a:xfrm>
              <a:off x="4529523" y="3052643"/>
              <a:ext cx="1249538" cy="331580"/>
            </a:xfrm>
            <a:custGeom>
              <a:avLst/>
              <a:gdLst/>
              <a:ahLst/>
              <a:cxnLst/>
              <a:rect l="l" t="t" r="r" b="b"/>
              <a:pathLst>
                <a:path w="58878" h="15624" fill="none" extrusionOk="0">
                  <a:moveTo>
                    <a:pt x="56962" y="15624"/>
                  </a:moveTo>
                  <a:lnTo>
                    <a:pt x="1885" y="15624"/>
                  </a:lnTo>
                  <a:cubicBezTo>
                    <a:pt x="852" y="15624"/>
                    <a:pt x="1" y="14773"/>
                    <a:pt x="1" y="13709"/>
                  </a:cubicBezTo>
                  <a:lnTo>
                    <a:pt x="1" y="1915"/>
                  </a:lnTo>
                  <a:cubicBezTo>
                    <a:pt x="1" y="852"/>
                    <a:pt x="852" y="1"/>
                    <a:pt x="1885" y="1"/>
                  </a:cubicBezTo>
                  <a:lnTo>
                    <a:pt x="56962" y="1"/>
                  </a:lnTo>
                  <a:cubicBezTo>
                    <a:pt x="58026" y="1"/>
                    <a:pt x="58877" y="852"/>
                    <a:pt x="58877" y="1915"/>
                  </a:cubicBezTo>
                  <a:lnTo>
                    <a:pt x="58877" y="13709"/>
                  </a:lnTo>
                  <a:cubicBezTo>
                    <a:pt x="58877" y="14773"/>
                    <a:pt x="58026" y="15624"/>
                    <a:pt x="56962" y="1562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332;p118">
              <a:extLst>
                <a:ext uri="{FF2B5EF4-FFF2-40B4-BE49-F238E27FC236}">
                  <a16:creationId xmlns:a16="http://schemas.microsoft.com/office/drawing/2014/main" id="{0AFBCE44-7464-400C-832A-7341927A745B}"/>
                </a:ext>
              </a:extLst>
            </p:cNvPr>
            <p:cNvSpPr/>
            <p:nvPr/>
          </p:nvSpPr>
          <p:spPr>
            <a:xfrm>
              <a:off x="4881095" y="3052643"/>
              <a:ext cx="21" cy="331580"/>
            </a:xfrm>
            <a:custGeom>
              <a:avLst/>
              <a:gdLst/>
              <a:ahLst/>
              <a:cxnLst/>
              <a:rect l="l" t="t" r="r" b="b"/>
              <a:pathLst>
                <a:path w="1" h="15624" fill="none" extrusionOk="0">
                  <a:moveTo>
                    <a:pt x="0" y="1"/>
                  </a:moveTo>
                  <a:lnTo>
                    <a:pt x="0" y="15624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333;p118">
              <a:extLst>
                <a:ext uri="{FF2B5EF4-FFF2-40B4-BE49-F238E27FC236}">
                  <a16:creationId xmlns:a16="http://schemas.microsoft.com/office/drawing/2014/main" id="{BD985B17-48C2-4468-A5D5-F5AF96918062}"/>
                </a:ext>
              </a:extLst>
            </p:cNvPr>
            <p:cNvSpPr/>
            <p:nvPr/>
          </p:nvSpPr>
          <p:spPr>
            <a:xfrm>
              <a:off x="4963014" y="3174566"/>
              <a:ext cx="727677" cy="21"/>
            </a:xfrm>
            <a:custGeom>
              <a:avLst/>
              <a:gdLst/>
              <a:ahLst/>
              <a:cxnLst/>
              <a:rect l="l" t="t" r="r" b="b"/>
              <a:pathLst>
                <a:path w="34288" h="1" fill="none" extrusionOk="0">
                  <a:moveTo>
                    <a:pt x="1" y="0"/>
                  </a:moveTo>
                  <a:lnTo>
                    <a:pt x="34287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334;p118">
              <a:extLst>
                <a:ext uri="{FF2B5EF4-FFF2-40B4-BE49-F238E27FC236}">
                  <a16:creationId xmlns:a16="http://schemas.microsoft.com/office/drawing/2014/main" id="{978769A9-F411-4BA5-8AAB-14096EFD1597}"/>
                </a:ext>
              </a:extLst>
            </p:cNvPr>
            <p:cNvSpPr/>
            <p:nvPr/>
          </p:nvSpPr>
          <p:spPr>
            <a:xfrm>
              <a:off x="4963014" y="3262300"/>
              <a:ext cx="578653" cy="21"/>
            </a:xfrm>
            <a:custGeom>
              <a:avLst/>
              <a:gdLst/>
              <a:ahLst/>
              <a:cxnLst/>
              <a:rect l="l" t="t" r="r" b="b"/>
              <a:pathLst>
                <a:path w="27266" h="1" fill="none" extrusionOk="0">
                  <a:moveTo>
                    <a:pt x="1" y="0"/>
                  </a:moveTo>
                  <a:lnTo>
                    <a:pt x="2726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335;p118">
              <a:extLst>
                <a:ext uri="{FF2B5EF4-FFF2-40B4-BE49-F238E27FC236}">
                  <a16:creationId xmlns:a16="http://schemas.microsoft.com/office/drawing/2014/main" id="{76689E14-645A-4945-9451-7468DD9A948F}"/>
                </a:ext>
              </a:extLst>
            </p:cNvPr>
            <p:cNvSpPr/>
            <p:nvPr/>
          </p:nvSpPr>
          <p:spPr>
            <a:xfrm>
              <a:off x="4656604" y="3157143"/>
              <a:ext cx="97432" cy="122581"/>
            </a:xfrm>
            <a:custGeom>
              <a:avLst/>
              <a:gdLst/>
              <a:ahLst/>
              <a:cxnLst/>
              <a:rect l="l" t="t" r="r" b="b"/>
              <a:pathLst>
                <a:path w="4591" h="5776" fill="none" extrusionOk="0">
                  <a:moveTo>
                    <a:pt x="4591" y="4742"/>
                  </a:moveTo>
                  <a:cubicBezTo>
                    <a:pt x="4591" y="3709"/>
                    <a:pt x="3891" y="2615"/>
                    <a:pt x="2949" y="2250"/>
                  </a:cubicBezTo>
                  <a:cubicBezTo>
                    <a:pt x="3284" y="2037"/>
                    <a:pt x="3527" y="1642"/>
                    <a:pt x="3527" y="1216"/>
                  </a:cubicBezTo>
                  <a:cubicBezTo>
                    <a:pt x="3527" y="548"/>
                    <a:pt x="2980" y="1"/>
                    <a:pt x="2280" y="1"/>
                  </a:cubicBezTo>
                  <a:cubicBezTo>
                    <a:pt x="1612" y="1"/>
                    <a:pt x="1065" y="548"/>
                    <a:pt x="1065" y="1216"/>
                  </a:cubicBezTo>
                  <a:cubicBezTo>
                    <a:pt x="1065" y="1642"/>
                    <a:pt x="1277" y="2037"/>
                    <a:pt x="1642" y="2250"/>
                  </a:cubicBezTo>
                  <a:cubicBezTo>
                    <a:pt x="669" y="2615"/>
                    <a:pt x="1" y="3709"/>
                    <a:pt x="1" y="4742"/>
                  </a:cubicBezTo>
                  <a:cubicBezTo>
                    <a:pt x="1" y="4742"/>
                    <a:pt x="821" y="5776"/>
                    <a:pt x="2280" y="5776"/>
                  </a:cubicBezTo>
                  <a:cubicBezTo>
                    <a:pt x="3770" y="5776"/>
                    <a:pt x="4591" y="4742"/>
                    <a:pt x="4591" y="474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336;p118">
              <a:extLst>
                <a:ext uri="{FF2B5EF4-FFF2-40B4-BE49-F238E27FC236}">
                  <a16:creationId xmlns:a16="http://schemas.microsoft.com/office/drawing/2014/main" id="{8F75747A-9208-407D-AF82-CD347F7E86FF}"/>
                </a:ext>
              </a:extLst>
            </p:cNvPr>
            <p:cNvSpPr/>
            <p:nvPr/>
          </p:nvSpPr>
          <p:spPr>
            <a:xfrm>
              <a:off x="4598560" y="3111344"/>
              <a:ext cx="213541" cy="214177"/>
            </a:xfrm>
            <a:custGeom>
              <a:avLst/>
              <a:gdLst/>
              <a:ahLst/>
              <a:cxnLst/>
              <a:rect l="l" t="t" r="r" b="b"/>
              <a:pathLst>
                <a:path w="10062" h="10092" fill="none" extrusionOk="0">
                  <a:moveTo>
                    <a:pt x="8268" y="1794"/>
                  </a:moveTo>
                  <a:cubicBezTo>
                    <a:pt x="10061" y="3587"/>
                    <a:pt x="10061" y="6505"/>
                    <a:pt x="8268" y="8299"/>
                  </a:cubicBezTo>
                  <a:cubicBezTo>
                    <a:pt x="6474" y="10092"/>
                    <a:pt x="3556" y="10092"/>
                    <a:pt x="1763" y="8299"/>
                  </a:cubicBezTo>
                  <a:cubicBezTo>
                    <a:pt x="0" y="6505"/>
                    <a:pt x="0" y="3587"/>
                    <a:pt x="1763" y="1794"/>
                  </a:cubicBezTo>
                  <a:cubicBezTo>
                    <a:pt x="3556" y="1"/>
                    <a:pt x="6474" y="1"/>
                    <a:pt x="8268" y="179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337;p118">
              <a:extLst>
                <a:ext uri="{FF2B5EF4-FFF2-40B4-BE49-F238E27FC236}">
                  <a16:creationId xmlns:a16="http://schemas.microsoft.com/office/drawing/2014/main" id="{A68799D2-9061-421E-B736-034630817F3E}"/>
                </a:ext>
              </a:extLst>
            </p:cNvPr>
            <p:cNvSpPr/>
            <p:nvPr/>
          </p:nvSpPr>
          <p:spPr>
            <a:xfrm>
              <a:off x="3478713" y="2621083"/>
              <a:ext cx="926341" cy="1137929"/>
            </a:xfrm>
            <a:custGeom>
              <a:avLst/>
              <a:gdLst/>
              <a:ahLst/>
              <a:cxnLst/>
              <a:rect l="l" t="t" r="r" b="b"/>
              <a:pathLst>
                <a:path w="43649" h="53619" extrusionOk="0">
                  <a:moveTo>
                    <a:pt x="41764" y="53619"/>
                  </a:moveTo>
                  <a:lnTo>
                    <a:pt x="1885" y="53619"/>
                  </a:lnTo>
                  <a:cubicBezTo>
                    <a:pt x="851" y="53619"/>
                    <a:pt x="0" y="52798"/>
                    <a:pt x="0" y="51734"/>
                  </a:cubicBezTo>
                  <a:lnTo>
                    <a:pt x="0" y="1885"/>
                  </a:lnTo>
                  <a:cubicBezTo>
                    <a:pt x="0" y="852"/>
                    <a:pt x="851" y="1"/>
                    <a:pt x="1885" y="1"/>
                  </a:cubicBezTo>
                  <a:lnTo>
                    <a:pt x="41764" y="1"/>
                  </a:lnTo>
                  <a:cubicBezTo>
                    <a:pt x="42797" y="1"/>
                    <a:pt x="43648" y="852"/>
                    <a:pt x="43648" y="1885"/>
                  </a:cubicBezTo>
                  <a:lnTo>
                    <a:pt x="43648" y="51734"/>
                  </a:lnTo>
                  <a:cubicBezTo>
                    <a:pt x="43648" y="52798"/>
                    <a:pt x="42797" y="53619"/>
                    <a:pt x="41764" y="53619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08014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338;p118">
              <a:extLst>
                <a:ext uri="{FF2B5EF4-FFF2-40B4-BE49-F238E27FC236}">
                  <a16:creationId xmlns:a16="http://schemas.microsoft.com/office/drawing/2014/main" id="{94D622A8-6EA6-4DAD-8602-ED5819D8F259}"/>
                </a:ext>
              </a:extLst>
            </p:cNvPr>
            <p:cNvSpPr/>
            <p:nvPr/>
          </p:nvSpPr>
          <p:spPr>
            <a:xfrm>
              <a:off x="3478713" y="2621083"/>
              <a:ext cx="926341" cy="1137929"/>
            </a:xfrm>
            <a:custGeom>
              <a:avLst/>
              <a:gdLst/>
              <a:ahLst/>
              <a:cxnLst/>
              <a:rect l="l" t="t" r="r" b="b"/>
              <a:pathLst>
                <a:path w="43649" h="53619" fill="none" extrusionOk="0">
                  <a:moveTo>
                    <a:pt x="41764" y="53619"/>
                  </a:moveTo>
                  <a:lnTo>
                    <a:pt x="1885" y="53619"/>
                  </a:lnTo>
                  <a:cubicBezTo>
                    <a:pt x="851" y="53619"/>
                    <a:pt x="0" y="52798"/>
                    <a:pt x="0" y="51734"/>
                  </a:cubicBezTo>
                  <a:lnTo>
                    <a:pt x="0" y="1885"/>
                  </a:lnTo>
                  <a:cubicBezTo>
                    <a:pt x="0" y="852"/>
                    <a:pt x="851" y="1"/>
                    <a:pt x="1885" y="1"/>
                  </a:cubicBezTo>
                  <a:lnTo>
                    <a:pt x="41764" y="1"/>
                  </a:lnTo>
                  <a:cubicBezTo>
                    <a:pt x="42797" y="1"/>
                    <a:pt x="43648" y="852"/>
                    <a:pt x="43648" y="1885"/>
                  </a:cubicBezTo>
                  <a:lnTo>
                    <a:pt x="43648" y="51734"/>
                  </a:lnTo>
                  <a:cubicBezTo>
                    <a:pt x="43648" y="52798"/>
                    <a:pt x="42797" y="53619"/>
                    <a:pt x="41764" y="536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339;p118">
              <a:extLst>
                <a:ext uri="{FF2B5EF4-FFF2-40B4-BE49-F238E27FC236}">
                  <a16:creationId xmlns:a16="http://schemas.microsoft.com/office/drawing/2014/main" id="{E46D41E7-E8BD-4845-AD6E-D11080BAAB87}"/>
                </a:ext>
              </a:extLst>
            </p:cNvPr>
            <p:cNvSpPr/>
            <p:nvPr/>
          </p:nvSpPr>
          <p:spPr>
            <a:xfrm>
              <a:off x="3554180" y="2998462"/>
              <a:ext cx="775406" cy="166448"/>
            </a:xfrm>
            <a:custGeom>
              <a:avLst/>
              <a:gdLst/>
              <a:ahLst/>
              <a:cxnLst/>
              <a:rect l="l" t="t" r="r" b="b"/>
              <a:pathLst>
                <a:path w="36537" h="7843" fill="none" extrusionOk="0">
                  <a:moveTo>
                    <a:pt x="34621" y="7842"/>
                  </a:moveTo>
                  <a:lnTo>
                    <a:pt x="1915" y="7842"/>
                  </a:lnTo>
                  <a:cubicBezTo>
                    <a:pt x="852" y="7842"/>
                    <a:pt x="1" y="6991"/>
                    <a:pt x="1" y="5927"/>
                  </a:cubicBezTo>
                  <a:lnTo>
                    <a:pt x="1" y="1885"/>
                  </a:lnTo>
                  <a:cubicBezTo>
                    <a:pt x="1" y="851"/>
                    <a:pt x="852" y="0"/>
                    <a:pt x="1915" y="0"/>
                  </a:cubicBezTo>
                  <a:lnTo>
                    <a:pt x="34621" y="0"/>
                  </a:lnTo>
                  <a:cubicBezTo>
                    <a:pt x="35685" y="0"/>
                    <a:pt x="36536" y="851"/>
                    <a:pt x="36536" y="1885"/>
                  </a:cubicBezTo>
                  <a:lnTo>
                    <a:pt x="36536" y="5927"/>
                  </a:lnTo>
                  <a:cubicBezTo>
                    <a:pt x="36536" y="6991"/>
                    <a:pt x="35685" y="7842"/>
                    <a:pt x="34621" y="78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340;p118">
              <a:extLst>
                <a:ext uri="{FF2B5EF4-FFF2-40B4-BE49-F238E27FC236}">
                  <a16:creationId xmlns:a16="http://schemas.microsoft.com/office/drawing/2014/main" id="{8BF1B08A-9247-4873-8C44-3BB9BBAB549D}"/>
                </a:ext>
              </a:extLst>
            </p:cNvPr>
            <p:cNvSpPr/>
            <p:nvPr/>
          </p:nvSpPr>
          <p:spPr>
            <a:xfrm>
              <a:off x="3554180" y="3208098"/>
              <a:ext cx="775406" cy="166448"/>
            </a:xfrm>
            <a:custGeom>
              <a:avLst/>
              <a:gdLst/>
              <a:ahLst/>
              <a:cxnLst/>
              <a:rect l="l" t="t" r="r" b="b"/>
              <a:pathLst>
                <a:path w="36537" h="7843" fill="none" extrusionOk="0">
                  <a:moveTo>
                    <a:pt x="34621" y="7843"/>
                  </a:moveTo>
                  <a:lnTo>
                    <a:pt x="1915" y="7843"/>
                  </a:lnTo>
                  <a:cubicBezTo>
                    <a:pt x="852" y="7843"/>
                    <a:pt x="1" y="6992"/>
                    <a:pt x="1" y="5928"/>
                  </a:cubicBezTo>
                  <a:lnTo>
                    <a:pt x="1" y="1916"/>
                  </a:lnTo>
                  <a:cubicBezTo>
                    <a:pt x="1" y="852"/>
                    <a:pt x="852" y="1"/>
                    <a:pt x="1915" y="1"/>
                  </a:cubicBezTo>
                  <a:lnTo>
                    <a:pt x="34621" y="1"/>
                  </a:lnTo>
                  <a:cubicBezTo>
                    <a:pt x="35685" y="1"/>
                    <a:pt x="36536" y="852"/>
                    <a:pt x="36536" y="1916"/>
                  </a:cubicBezTo>
                  <a:lnTo>
                    <a:pt x="36536" y="5928"/>
                  </a:lnTo>
                  <a:cubicBezTo>
                    <a:pt x="36536" y="6992"/>
                    <a:pt x="35685" y="7843"/>
                    <a:pt x="34621" y="78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341;p118">
              <a:extLst>
                <a:ext uri="{FF2B5EF4-FFF2-40B4-BE49-F238E27FC236}">
                  <a16:creationId xmlns:a16="http://schemas.microsoft.com/office/drawing/2014/main" id="{6F177E7F-427C-437D-A83F-664BE9B69FC2}"/>
                </a:ext>
              </a:extLst>
            </p:cNvPr>
            <p:cNvSpPr/>
            <p:nvPr/>
          </p:nvSpPr>
          <p:spPr>
            <a:xfrm>
              <a:off x="3686417" y="3479046"/>
              <a:ext cx="510932" cy="166448"/>
            </a:xfrm>
            <a:custGeom>
              <a:avLst/>
              <a:gdLst/>
              <a:ahLst/>
              <a:cxnLst/>
              <a:rect l="l" t="t" r="r" b="b"/>
              <a:pathLst>
                <a:path w="24075" h="7843" fill="none" extrusionOk="0">
                  <a:moveTo>
                    <a:pt x="20183" y="7842"/>
                  </a:moveTo>
                  <a:lnTo>
                    <a:pt x="3891" y="7842"/>
                  </a:lnTo>
                  <a:cubicBezTo>
                    <a:pt x="1764" y="7842"/>
                    <a:pt x="1" y="6079"/>
                    <a:pt x="1" y="3921"/>
                  </a:cubicBezTo>
                  <a:lnTo>
                    <a:pt x="1" y="3921"/>
                  </a:lnTo>
                  <a:cubicBezTo>
                    <a:pt x="1" y="1763"/>
                    <a:pt x="1764" y="0"/>
                    <a:pt x="3891" y="0"/>
                  </a:cubicBezTo>
                  <a:lnTo>
                    <a:pt x="20183" y="0"/>
                  </a:lnTo>
                  <a:cubicBezTo>
                    <a:pt x="22311" y="0"/>
                    <a:pt x="24074" y="1763"/>
                    <a:pt x="24074" y="3921"/>
                  </a:cubicBezTo>
                  <a:lnTo>
                    <a:pt x="24074" y="3921"/>
                  </a:lnTo>
                  <a:cubicBezTo>
                    <a:pt x="24074" y="6079"/>
                    <a:pt x="22311" y="7842"/>
                    <a:pt x="20183" y="78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342;p118">
              <a:extLst>
                <a:ext uri="{FF2B5EF4-FFF2-40B4-BE49-F238E27FC236}">
                  <a16:creationId xmlns:a16="http://schemas.microsoft.com/office/drawing/2014/main" id="{EEB5C537-0D1F-4B63-9E82-AFC86B131742}"/>
                </a:ext>
              </a:extLst>
            </p:cNvPr>
            <p:cNvSpPr/>
            <p:nvPr/>
          </p:nvSpPr>
          <p:spPr>
            <a:xfrm>
              <a:off x="3825764" y="3562259"/>
              <a:ext cx="232238" cy="21"/>
            </a:xfrm>
            <a:custGeom>
              <a:avLst/>
              <a:gdLst/>
              <a:ahLst/>
              <a:cxnLst/>
              <a:rect l="l" t="t" r="r" b="b"/>
              <a:pathLst>
                <a:path w="10943" h="1" fill="none" extrusionOk="0">
                  <a:moveTo>
                    <a:pt x="0" y="0"/>
                  </a:moveTo>
                  <a:lnTo>
                    <a:pt x="10943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343;p118">
              <a:extLst>
                <a:ext uri="{FF2B5EF4-FFF2-40B4-BE49-F238E27FC236}">
                  <a16:creationId xmlns:a16="http://schemas.microsoft.com/office/drawing/2014/main" id="{806F1619-93F5-4042-ACDC-97EEAC466E58}"/>
                </a:ext>
              </a:extLst>
            </p:cNvPr>
            <p:cNvSpPr/>
            <p:nvPr/>
          </p:nvSpPr>
          <p:spPr>
            <a:xfrm>
              <a:off x="3860590" y="2735918"/>
              <a:ext cx="162586" cy="159996"/>
            </a:xfrm>
            <a:custGeom>
              <a:avLst/>
              <a:gdLst/>
              <a:ahLst/>
              <a:cxnLst/>
              <a:rect l="l" t="t" r="r" b="b"/>
              <a:pathLst>
                <a:path w="7661" h="7539" fill="none" extrusionOk="0">
                  <a:moveTo>
                    <a:pt x="730" y="4104"/>
                  </a:moveTo>
                  <a:lnTo>
                    <a:pt x="730" y="7538"/>
                  </a:lnTo>
                  <a:lnTo>
                    <a:pt x="6992" y="7538"/>
                  </a:lnTo>
                  <a:lnTo>
                    <a:pt x="6992" y="4104"/>
                  </a:lnTo>
                  <a:lnTo>
                    <a:pt x="7387" y="4104"/>
                  </a:lnTo>
                  <a:cubicBezTo>
                    <a:pt x="7569" y="4104"/>
                    <a:pt x="7660" y="3921"/>
                    <a:pt x="7539" y="3800"/>
                  </a:cubicBezTo>
                  <a:lnTo>
                    <a:pt x="3891" y="0"/>
                  </a:lnTo>
                  <a:lnTo>
                    <a:pt x="122" y="3800"/>
                  </a:lnTo>
                  <a:cubicBezTo>
                    <a:pt x="0" y="3921"/>
                    <a:pt x="92" y="4104"/>
                    <a:pt x="274" y="410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344;p118">
              <a:extLst>
                <a:ext uri="{FF2B5EF4-FFF2-40B4-BE49-F238E27FC236}">
                  <a16:creationId xmlns:a16="http://schemas.microsoft.com/office/drawing/2014/main" id="{6ADF1251-B78A-45E8-9105-D2A4EE13E3D2}"/>
                </a:ext>
              </a:extLst>
            </p:cNvPr>
            <p:cNvSpPr/>
            <p:nvPr/>
          </p:nvSpPr>
          <p:spPr>
            <a:xfrm>
              <a:off x="3886397" y="2749458"/>
              <a:ext cx="24533" cy="40662"/>
            </a:xfrm>
            <a:custGeom>
              <a:avLst/>
              <a:gdLst/>
              <a:ahLst/>
              <a:cxnLst/>
              <a:rect l="l" t="t" r="r" b="b"/>
              <a:pathLst>
                <a:path w="1156" h="1916" fill="none" extrusionOk="0">
                  <a:moveTo>
                    <a:pt x="0" y="1"/>
                  </a:moveTo>
                  <a:lnTo>
                    <a:pt x="0" y="396"/>
                  </a:lnTo>
                  <a:lnTo>
                    <a:pt x="122" y="396"/>
                  </a:lnTo>
                  <a:lnTo>
                    <a:pt x="122" y="1916"/>
                  </a:lnTo>
                  <a:lnTo>
                    <a:pt x="1034" y="1034"/>
                  </a:lnTo>
                  <a:lnTo>
                    <a:pt x="1034" y="396"/>
                  </a:lnTo>
                  <a:lnTo>
                    <a:pt x="1155" y="396"/>
                  </a:lnTo>
                  <a:lnTo>
                    <a:pt x="115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345;p118">
              <a:extLst>
                <a:ext uri="{FF2B5EF4-FFF2-40B4-BE49-F238E27FC236}">
                  <a16:creationId xmlns:a16="http://schemas.microsoft.com/office/drawing/2014/main" id="{19D1CD79-C253-40A7-851B-17083D2A3B30}"/>
                </a:ext>
              </a:extLst>
            </p:cNvPr>
            <p:cNvSpPr/>
            <p:nvPr/>
          </p:nvSpPr>
          <p:spPr>
            <a:xfrm>
              <a:off x="3921881" y="2835261"/>
              <a:ext cx="40641" cy="60654"/>
            </a:xfrm>
            <a:custGeom>
              <a:avLst/>
              <a:gdLst/>
              <a:ahLst/>
              <a:cxnLst/>
              <a:rect l="l" t="t" r="r" b="b"/>
              <a:pathLst>
                <a:path w="1915" h="2858" fill="none" extrusionOk="0">
                  <a:moveTo>
                    <a:pt x="0" y="0"/>
                  </a:moveTo>
                  <a:lnTo>
                    <a:pt x="1915" y="0"/>
                  </a:lnTo>
                  <a:lnTo>
                    <a:pt x="1915" y="2857"/>
                  </a:lnTo>
                  <a:lnTo>
                    <a:pt x="0" y="2857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346;p118">
              <a:extLst>
                <a:ext uri="{FF2B5EF4-FFF2-40B4-BE49-F238E27FC236}">
                  <a16:creationId xmlns:a16="http://schemas.microsoft.com/office/drawing/2014/main" id="{A9BBEB6C-8EF1-4ADD-BB72-968BB62030D7}"/>
                </a:ext>
              </a:extLst>
            </p:cNvPr>
            <p:cNvSpPr/>
            <p:nvPr/>
          </p:nvSpPr>
          <p:spPr>
            <a:xfrm>
              <a:off x="3932832" y="2803003"/>
              <a:ext cx="19376" cy="19376"/>
            </a:xfrm>
            <a:custGeom>
              <a:avLst/>
              <a:gdLst/>
              <a:ahLst/>
              <a:cxnLst/>
              <a:rect l="l" t="t" r="r" b="b"/>
              <a:pathLst>
                <a:path w="913" h="913" fill="none" extrusionOk="0">
                  <a:moveTo>
                    <a:pt x="639" y="912"/>
                  </a:moveTo>
                  <a:lnTo>
                    <a:pt x="244" y="912"/>
                  </a:lnTo>
                  <a:cubicBezTo>
                    <a:pt x="92" y="912"/>
                    <a:pt x="1" y="791"/>
                    <a:pt x="1" y="669"/>
                  </a:cubicBezTo>
                  <a:lnTo>
                    <a:pt x="1" y="244"/>
                  </a:lnTo>
                  <a:cubicBezTo>
                    <a:pt x="1" y="122"/>
                    <a:pt x="92" y="0"/>
                    <a:pt x="244" y="0"/>
                  </a:cubicBezTo>
                  <a:lnTo>
                    <a:pt x="639" y="0"/>
                  </a:lnTo>
                  <a:cubicBezTo>
                    <a:pt x="791" y="0"/>
                    <a:pt x="913" y="122"/>
                    <a:pt x="913" y="244"/>
                  </a:cubicBezTo>
                  <a:lnTo>
                    <a:pt x="913" y="669"/>
                  </a:lnTo>
                  <a:cubicBezTo>
                    <a:pt x="913" y="791"/>
                    <a:pt x="791" y="912"/>
                    <a:pt x="639" y="91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347;p118">
              <a:extLst>
                <a:ext uri="{FF2B5EF4-FFF2-40B4-BE49-F238E27FC236}">
                  <a16:creationId xmlns:a16="http://schemas.microsoft.com/office/drawing/2014/main" id="{639E0B9F-61D5-425D-B73C-AFC1A0A256AF}"/>
                </a:ext>
              </a:extLst>
            </p:cNvPr>
            <p:cNvSpPr/>
            <p:nvPr/>
          </p:nvSpPr>
          <p:spPr>
            <a:xfrm>
              <a:off x="4525661" y="1957965"/>
              <a:ext cx="1249517" cy="977296"/>
            </a:xfrm>
            <a:custGeom>
              <a:avLst/>
              <a:gdLst/>
              <a:ahLst/>
              <a:cxnLst/>
              <a:rect l="l" t="t" r="r" b="b"/>
              <a:pathLst>
                <a:path w="58877" h="46050" extrusionOk="0">
                  <a:moveTo>
                    <a:pt x="56962" y="46050"/>
                  </a:moveTo>
                  <a:lnTo>
                    <a:pt x="1885" y="46050"/>
                  </a:lnTo>
                  <a:cubicBezTo>
                    <a:pt x="852" y="46050"/>
                    <a:pt x="0" y="45198"/>
                    <a:pt x="0" y="44135"/>
                  </a:cubicBezTo>
                  <a:lnTo>
                    <a:pt x="0" y="1915"/>
                  </a:lnTo>
                  <a:cubicBezTo>
                    <a:pt x="0" y="851"/>
                    <a:pt x="852" y="0"/>
                    <a:pt x="1885" y="0"/>
                  </a:cubicBezTo>
                  <a:lnTo>
                    <a:pt x="56962" y="0"/>
                  </a:lnTo>
                  <a:cubicBezTo>
                    <a:pt x="58026" y="0"/>
                    <a:pt x="58877" y="851"/>
                    <a:pt x="58877" y="1915"/>
                  </a:cubicBezTo>
                  <a:lnTo>
                    <a:pt x="58877" y="44135"/>
                  </a:lnTo>
                  <a:cubicBezTo>
                    <a:pt x="58877" y="45198"/>
                    <a:pt x="58026" y="46050"/>
                    <a:pt x="56962" y="4605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14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348;p118">
              <a:extLst>
                <a:ext uri="{FF2B5EF4-FFF2-40B4-BE49-F238E27FC236}">
                  <a16:creationId xmlns:a16="http://schemas.microsoft.com/office/drawing/2014/main" id="{BD97CAF7-7BFC-425F-89CC-AFB694036F47}"/>
                </a:ext>
              </a:extLst>
            </p:cNvPr>
            <p:cNvSpPr/>
            <p:nvPr/>
          </p:nvSpPr>
          <p:spPr>
            <a:xfrm>
              <a:off x="4525661" y="1957965"/>
              <a:ext cx="1249517" cy="977296"/>
            </a:xfrm>
            <a:custGeom>
              <a:avLst/>
              <a:gdLst/>
              <a:ahLst/>
              <a:cxnLst/>
              <a:rect l="l" t="t" r="r" b="b"/>
              <a:pathLst>
                <a:path w="58877" h="46050" fill="none" extrusionOk="0">
                  <a:moveTo>
                    <a:pt x="56962" y="46050"/>
                  </a:moveTo>
                  <a:lnTo>
                    <a:pt x="1885" y="46050"/>
                  </a:lnTo>
                  <a:cubicBezTo>
                    <a:pt x="852" y="46050"/>
                    <a:pt x="0" y="45198"/>
                    <a:pt x="0" y="44135"/>
                  </a:cubicBezTo>
                  <a:lnTo>
                    <a:pt x="0" y="1915"/>
                  </a:lnTo>
                  <a:cubicBezTo>
                    <a:pt x="0" y="851"/>
                    <a:pt x="852" y="0"/>
                    <a:pt x="1885" y="0"/>
                  </a:cubicBezTo>
                  <a:lnTo>
                    <a:pt x="56962" y="0"/>
                  </a:lnTo>
                  <a:cubicBezTo>
                    <a:pt x="58026" y="0"/>
                    <a:pt x="58877" y="851"/>
                    <a:pt x="58877" y="1915"/>
                  </a:cubicBezTo>
                  <a:lnTo>
                    <a:pt x="58877" y="44135"/>
                  </a:lnTo>
                  <a:cubicBezTo>
                    <a:pt x="58877" y="45198"/>
                    <a:pt x="58026" y="46050"/>
                    <a:pt x="56962" y="460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349;p118">
              <a:extLst>
                <a:ext uri="{FF2B5EF4-FFF2-40B4-BE49-F238E27FC236}">
                  <a16:creationId xmlns:a16="http://schemas.microsoft.com/office/drawing/2014/main" id="{AFE497D3-9D85-4F25-80DD-9D4085DB6D1D}"/>
                </a:ext>
              </a:extLst>
            </p:cNvPr>
            <p:cNvSpPr/>
            <p:nvPr/>
          </p:nvSpPr>
          <p:spPr>
            <a:xfrm>
              <a:off x="4605649" y="2034727"/>
              <a:ext cx="1097288" cy="539943"/>
            </a:xfrm>
            <a:custGeom>
              <a:avLst/>
              <a:gdLst/>
              <a:ahLst/>
              <a:cxnLst/>
              <a:rect l="l" t="t" r="r" b="b"/>
              <a:pathLst>
                <a:path w="51704" h="25442" fill="none" extrusionOk="0">
                  <a:moveTo>
                    <a:pt x="49789" y="25441"/>
                  </a:moveTo>
                  <a:lnTo>
                    <a:pt x="1885" y="25441"/>
                  </a:lnTo>
                  <a:cubicBezTo>
                    <a:pt x="852" y="25441"/>
                    <a:pt x="1" y="24590"/>
                    <a:pt x="1" y="23557"/>
                  </a:cubicBezTo>
                  <a:lnTo>
                    <a:pt x="1" y="1885"/>
                  </a:lnTo>
                  <a:cubicBezTo>
                    <a:pt x="1" y="851"/>
                    <a:pt x="852" y="0"/>
                    <a:pt x="1885" y="0"/>
                  </a:cubicBezTo>
                  <a:lnTo>
                    <a:pt x="49789" y="0"/>
                  </a:lnTo>
                  <a:cubicBezTo>
                    <a:pt x="50853" y="0"/>
                    <a:pt x="51704" y="851"/>
                    <a:pt x="51704" y="1885"/>
                  </a:cubicBezTo>
                  <a:lnTo>
                    <a:pt x="51704" y="23557"/>
                  </a:lnTo>
                  <a:cubicBezTo>
                    <a:pt x="51704" y="24590"/>
                    <a:pt x="50853" y="25441"/>
                    <a:pt x="49789" y="254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50;p118">
              <a:extLst>
                <a:ext uri="{FF2B5EF4-FFF2-40B4-BE49-F238E27FC236}">
                  <a16:creationId xmlns:a16="http://schemas.microsoft.com/office/drawing/2014/main" id="{CE574B20-FDCF-4947-86A6-9E68F3D95F77}"/>
                </a:ext>
              </a:extLst>
            </p:cNvPr>
            <p:cNvSpPr/>
            <p:nvPr/>
          </p:nvSpPr>
          <p:spPr>
            <a:xfrm>
              <a:off x="4932708" y="2200517"/>
              <a:ext cx="434785" cy="196117"/>
            </a:xfrm>
            <a:custGeom>
              <a:avLst/>
              <a:gdLst/>
              <a:ahLst/>
              <a:cxnLst/>
              <a:rect l="l" t="t" r="r" b="b"/>
              <a:pathLst>
                <a:path w="20487" h="9241" fill="none" extrusionOk="0">
                  <a:moveTo>
                    <a:pt x="0" y="9240"/>
                  </a:moveTo>
                  <a:lnTo>
                    <a:pt x="4955" y="3192"/>
                  </a:lnTo>
                  <a:lnTo>
                    <a:pt x="7629" y="6505"/>
                  </a:lnTo>
                  <a:lnTo>
                    <a:pt x="12949" y="0"/>
                  </a:lnTo>
                  <a:lnTo>
                    <a:pt x="20487" y="92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351;p118">
              <a:extLst>
                <a:ext uri="{FF2B5EF4-FFF2-40B4-BE49-F238E27FC236}">
                  <a16:creationId xmlns:a16="http://schemas.microsoft.com/office/drawing/2014/main" id="{13D7E3F3-EFC7-4D99-80A4-AB657181D66D}"/>
                </a:ext>
              </a:extLst>
            </p:cNvPr>
            <p:cNvSpPr/>
            <p:nvPr/>
          </p:nvSpPr>
          <p:spPr>
            <a:xfrm>
              <a:off x="5075260" y="2200517"/>
              <a:ext cx="44525" cy="45161"/>
            </a:xfrm>
            <a:custGeom>
              <a:avLst/>
              <a:gdLst/>
              <a:ahLst/>
              <a:cxnLst/>
              <a:rect l="l" t="t" r="r" b="b"/>
              <a:pathLst>
                <a:path w="2098" h="2128" fill="none" extrusionOk="0">
                  <a:moveTo>
                    <a:pt x="2098" y="1064"/>
                  </a:moveTo>
                  <a:cubicBezTo>
                    <a:pt x="2098" y="486"/>
                    <a:pt x="1642" y="0"/>
                    <a:pt x="1064" y="0"/>
                  </a:cubicBezTo>
                  <a:cubicBezTo>
                    <a:pt x="457" y="0"/>
                    <a:pt x="1" y="486"/>
                    <a:pt x="1" y="1064"/>
                  </a:cubicBezTo>
                  <a:cubicBezTo>
                    <a:pt x="1" y="1641"/>
                    <a:pt x="457" y="2128"/>
                    <a:pt x="1064" y="2128"/>
                  </a:cubicBezTo>
                  <a:cubicBezTo>
                    <a:pt x="1642" y="2128"/>
                    <a:pt x="2098" y="1641"/>
                    <a:pt x="2098" y="106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352;p118">
              <a:extLst>
                <a:ext uri="{FF2B5EF4-FFF2-40B4-BE49-F238E27FC236}">
                  <a16:creationId xmlns:a16="http://schemas.microsoft.com/office/drawing/2014/main" id="{E6B37BFE-7726-43A5-8078-76CB42D8C206}"/>
                </a:ext>
              </a:extLst>
            </p:cNvPr>
            <p:cNvSpPr/>
            <p:nvPr/>
          </p:nvSpPr>
          <p:spPr>
            <a:xfrm>
              <a:off x="4605649" y="2637870"/>
              <a:ext cx="222582" cy="222560"/>
            </a:xfrm>
            <a:custGeom>
              <a:avLst/>
              <a:gdLst/>
              <a:ahLst/>
              <a:cxnLst/>
              <a:rect l="l" t="t" r="r" b="b"/>
              <a:pathLst>
                <a:path w="10488" h="10487" fill="none" extrusionOk="0">
                  <a:moveTo>
                    <a:pt x="8603" y="10487"/>
                  </a:moveTo>
                  <a:lnTo>
                    <a:pt x="1885" y="10487"/>
                  </a:lnTo>
                  <a:cubicBezTo>
                    <a:pt x="852" y="10487"/>
                    <a:pt x="1" y="9636"/>
                    <a:pt x="1" y="8602"/>
                  </a:cubicBezTo>
                  <a:lnTo>
                    <a:pt x="1" y="1885"/>
                  </a:lnTo>
                  <a:cubicBezTo>
                    <a:pt x="1" y="851"/>
                    <a:pt x="852" y="0"/>
                    <a:pt x="1885" y="0"/>
                  </a:cubicBezTo>
                  <a:lnTo>
                    <a:pt x="8603" y="0"/>
                  </a:lnTo>
                  <a:cubicBezTo>
                    <a:pt x="9636" y="0"/>
                    <a:pt x="10487" y="851"/>
                    <a:pt x="10487" y="1885"/>
                  </a:cubicBezTo>
                  <a:lnTo>
                    <a:pt x="10487" y="8602"/>
                  </a:lnTo>
                  <a:cubicBezTo>
                    <a:pt x="10487" y="9636"/>
                    <a:pt x="9636" y="10487"/>
                    <a:pt x="8603" y="104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353;p118">
              <a:extLst>
                <a:ext uri="{FF2B5EF4-FFF2-40B4-BE49-F238E27FC236}">
                  <a16:creationId xmlns:a16="http://schemas.microsoft.com/office/drawing/2014/main" id="{E2DA3609-2ABA-49C1-8FF6-C92F25BA00AE}"/>
                </a:ext>
              </a:extLst>
            </p:cNvPr>
            <p:cNvSpPr/>
            <p:nvPr/>
          </p:nvSpPr>
          <p:spPr>
            <a:xfrm>
              <a:off x="4652105" y="2726241"/>
              <a:ext cx="29690" cy="29690"/>
            </a:xfrm>
            <a:custGeom>
              <a:avLst/>
              <a:gdLst/>
              <a:ahLst/>
              <a:cxnLst/>
              <a:rect l="l" t="t" r="r" b="b"/>
              <a:pathLst>
                <a:path w="1399" h="1399" fill="none" extrusionOk="0">
                  <a:moveTo>
                    <a:pt x="1398" y="700"/>
                  </a:moveTo>
                  <a:cubicBezTo>
                    <a:pt x="1398" y="304"/>
                    <a:pt x="1094" y="0"/>
                    <a:pt x="699" y="0"/>
                  </a:cubicBezTo>
                  <a:cubicBezTo>
                    <a:pt x="334" y="0"/>
                    <a:pt x="0" y="304"/>
                    <a:pt x="0" y="700"/>
                  </a:cubicBezTo>
                  <a:cubicBezTo>
                    <a:pt x="0" y="1095"/>
                    <a:pt x="334" y="1399"/>
                    <a:pt x="699" y="1399"/>
                  </a:cubicBezTo>
                  <a:cubicBezTo>
                    <a:pt x="1094" y="1399"/>
                    <a:pt x="1398" y="1095"/>
                    <a:pt x="1398" y="70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354;p118">
              <a:extLst>
                <a:ext uri="{FF2B5EF4-FFF2-40B4-BE49-F238E27FC236}">
                  <a16:creationId xmlns:a16="http://schemas.microsoft.com/office/drawing/2014/main" id="{39FF8BCD-2FE2-441C-9FE3-A1CB615778E8}"/>
                </a:ext>
              </a:extLst>
            </p:cNvPr>
            <p:cNvSpPr/>
            <p:nvPr/>
          </p:nvSpPr>
          <p:spPr>
            <a:xfrm>
              <a:off x="4702402" y="2726241"/>
              <a:ext cx="29711" cy="29690"/>
            </a:xfrm>
            <a:custGeom>
              <a:avLst/>
              <a:gdLst/>
              <a:ahLst/>
              <a:cxnLst/>
              <a:rect l="l" t="t" r="r" b="b"/>
              <a:pathLst>
                <a:path w="1400" h="1399" fill="none" extrusionOk="0">
                  <a:moveTo>
                    <a:pt x="1399" y="700"/>
                  </a:moveTo>
                  <a:cubicBezTo>
                    <a:pt x="1399" y="304"/>
                    <a:pt x="1065" y="0"/>
                    <a:pt x="700" y="0"/>
                  </a:cubicBezTo>
                  <a:cubicBezTo>
                    <a:pt x="305" y="0"/>
                    <a:pt x="1" y="304"/>
                    <a:pt x="1" y="700"/>
                  </a:cubicBezTo>
                  <a:cubicBezTo>
                    <a:pt x="1" y="1095"/>
                    <a:pt x="305" y="1399"/>
                    <a:pt x="700" y="1399"/>
                  </a:cubicBezTo>
                  <a:cubicBezTo>
                    <a:pt x="1065" y="1399"/>
                    <a:pt x="1399" y="1095"/>
                    <a:pt x="1399" y="70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355;p118">
              <a:extLst>
                <a:ext uri="{FF2B5EF4-FFF2-40B4-BE49-F238E27FC236}">
                  <a16:creationId xmlns:a16="http://schemas.microsoft.com/office/drawing/2014/main" id="{9D60B4A8-A68D-4227-8596-3F0DF6929C64}"/>
                </a:ext>
              </a:extLst>
            </p:cNvPr>
            <p:cNvSpPr/>
            <p:nvPr/>
          </p:nvSpPr>
          <p:spPr>
            <a:xfrm>
              <a:off x="4752084" y="2726241"/>
              <a:ext cx="29690" cy="29690"/>
            </a:xfrm>
            <a:custGeom>
              <a:avLst/>
              <a:gdLst/>
              <a:ahLst/>
              <a:cxnLst/>
              <a:rect l="l" t="t" r="r" b="b"/>
              <a:pathLst>
                <a:path w="1399" h="1399" fill="none" extrusionOk="0">
                  <a:moveTo>
                    <a:pt x="1399" y="700"/>
                  </a:moveTo>
                  <a:cubicBezTo>
                    <a:pt x="1399" y="304"/>
                    <a:pt x="1095" y="0"/>
                    <a:pt x="699" y="0"/>
                  </a:cubicBezTo>
                  <a:cubicBezTo>
                    <a:pt x="304" y="0"/>
                    <a:pt x="0" y="304"/>
                    <a:pt x="0" y="700"/>
                  </a:cubicBezTo>
                  <a:cubicBezTo>
                    <a:pt x="0" y="1095"/>
                    <a:pt x="304" y="1399"/>
                    <a:pt x="699" y="1399"/>
                  </a:cubicBezTo>
                  <a:cubicBezTo>
                    <a:pt x="1095" y="1399"/>
                    <a:pt x="1399" y="1095"/>
                    <a:pt x="1399" y="70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56;p118">
              <a:extLst>
                <a:ext uri="{FF2B5EF4-FFF2-40B4-BE49-F238E27FC236}">
                  <a16:creationId xmlns:a16="http://schemas.microsoft.com/office/drawing/2014/main" id="{A6D60FA3-0273-4029-82FC-740AFFAA5986}"/>
                </a:ext>
              </a:extLst>
            </p:cNvPr>
            <p:cNvSpPr/>
            <p:nvPr/>
          </p:nvSpPr>
          <p:spPr>
            <a:xfrm>
              <a:off x="4905607" y="2661088"/>
              <a:ext cx="797329" cy="21"/>
            </a:xfrm>
            <a:custGeom>
              <a:avLst/>
              <a:gdLst/>
              <a:ahLst/>
              <a:cxnLst/>
              <a:rect l="l" t="t" r="r" b="b"/>
              <a:pathLst>
                <a:path w="37570" h="1" fill="none" extrusionOk="0">
                  <a:moveTo>
                    <a:pt x="1" y="0"/>
                  </a:moveTo>
                  <a:lnTo>
                    <a:pt x="3757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57;p118">
              <a:extLst>
                <a:ext uri="{FF2B5EF4-FFF2-40B4-BE49-F238E27FC236}">
                  <a16:creationId xmlns:a16="http://schemas.microsoft.com/office/drawing/2014/main" id="{DE442B54-1872-43EB-9A12-416465A2B387}"/>
                </a:ext>
              </a:extLst>
            </p:cNvPr>
            <p:cNvSpPr/>
            <p:nvPr/>
          </p:nvSpPr>
          <p:spPr>
            <a:xfrm>
              <a:off x="4905607" y="2749458"/>
              <a:ext cx="797329" cy="21"/>
            </a:xfrm>
            <a:custGeom>
              <a:avLst/>
              <a:gdLst/>
              <a:ahLst/>
              <a:cxnLst/>
              <a:rect l="l" t="t" r="r" b="b"/>
              <a:pathLst>
                <a:path w="37570" h="1" fill="none" extrusionOk="0">
                  <a:moveTo>
                    <a:pt x="1" y="1"/>
                  </a:moveTo>
                  <a:lnTo>
                    <a:pt x="37570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358;p118">
              <a:extLst>
                <a:ext uri="{FF2B5EF4-FFF2-40B4-BE49-F238E27FC236}">
                  <a16:creationId xmlns:a16="http://schemas.microsoft.com/office/drawing/2014/main" id="{B658CA8E-F1E3-4934-84F2-F78B3FA5CBB4}"/>
                </a:ext>
              </a:extLst>
            </p:cNvPr>
            <p:cNvSpPr/>
            <p:nvPr/>
          </p:nvSpPr>
          <p:spPr>
            <a:xfrm>
              <a:off x="4905607" y="2837192"/>
              <a:ext cx="661229" cy="21"/>
            </a:xfrm>
            <a:custGeom>
              <a:avLst/>
              <a:gdLst/>
              <a:ahLst/>
              <a:cxnLst/>
              <a:rect l="l" t="t" r="r" b="b"/>
              <a:pathLst>
                <a:path w="31157" h="1" fill="none" extrusionOk="0">
                  <a:moveTo>
                    <a:pt x="1" y="0"/>
                  </a:moveTo>
                  <a:lnTo>
                    <a:pt x="31156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98"/>
          <p:cNvSpPr txBox="1">
            <a:spLocks noGrp="1"/>
          </p:cNvSpPr>
          <p:nvPr>
            <p:ph type="subTitle" idx="4"/>
          </p:nvPr>
        </p:nvSpPr>
        <p:spPr>
          <a:xfrm>
            <a:off x="1358493" y="4109354"/>
            <a:ext cx="2331600" cy="8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Processus Unifié / Unified Modeling Language</a:t>
            </a:r>
            <a:endParaRPr dirty="0"/>
          </a:p>
        </p:txBody>
      </p:sp>
      <p:sp>
        <p:nvSpPr>
          <p:cNvPr id="1734" name="Google Shape;1734;p98"/>
          <p:cNvSpPr txBox="1">
            <a:spLocks noGrp="1"/>
          </p:cNvSpPr>
          <p:nvPr>
            <p:ph type="subTitle" idx="2"/>
          </p:nvPr>
        </p:nvSpPr>
        <p:spPr>
          <a:xfrm>
            <a:off x="1358481" y="3754005"/>
            <a:ext cx="23316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PU/UML</a:t>
            </a:r>
            <a:endParaRPr dirty="0"/>
          </a:p>
        </p:txBody>
      </p:sp>
      <p:sp>
        <p:nvSpPr>
          <p:cNvPr id="1736" name="Google Shape;1736;p98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/>
            </a:pPr>
            <a:r>
              <a:rPr lang="en" dirty="0"/>
              <a:t>CHOIX DE LA METHODE D’ANALYSE</a:t>
            </a:r>
            <a:endParaRPr dirty="0"/>
          </a:p>
        </p:txBody>
      </p:sp>
      <p:sp>
        <p:nvSpPr>
          <p:cNvPr id="1737" name="Google Shape;1737;p98"/>
          <p:cNvSpPr txBox="1">
            <a:spLocks noGrp="1"/>
          </p:cNvSpPr>
          <p:nvPr>
            <p:ph type="subTitle" idx="3"/>
          </p:nvPr>
        </p:nvSpPr>
        <p:spPr>
          <a:xfrm>
            <a:off x="5439847" y="3754005"/>
            <a:ext cx="23316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MERISE</a:t>
            </a:r>
            <a:endParaRPr dirty="0"/>
          </a:p>
        </p:txBody>
      </p:sp>
      <p:sp>
        <p:nvSpPr>
          <p:cNvPr id="1738" name="Google Shape;1738;p98"/>
          <p:cNvSpPr txBox="1">
            <a:spLocks noGrp="1"/>
          </p:cNvSpPr>
          <p:nvPr>
            <p:ph type="subTitle" idx="6"/>
          </p:nvPr>
        </p:nvSpPr>
        <p:spPr>
          <a:xfrm>
            <a:off x="5271984" y="4110528"/>
            <a:ext cx="2667325" cy="8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Méthode d’Etude et de Réalisation Informatique des Systèmes d’Entreprise</a:t>
            </a:r>
            <a:endParaRPr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DD0671A3-D566-40A0-AF74-9A3C95424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82" y="1956599"/>
            <a:ext cx="2331599" cy="1561872"/>
          </a:xfrm>
          <a:prstGeom prst="rect">
            <a:avLst/>
          </a:prstGeom>
        </p:spPr>
      </p:pic>
      <p:sp>
        <p:nvSpPr>
          <p:cNvPr id="30" name="Google Shape;1732;p98">
            <a:extLst>
              <a:ext uri="{FF2B5EF4-FFF2-40B4-BE49-F238E27FC236}">
                <a16:creationId xmlns:a16="http://schemas.microsoft.com/office/drawing/2014/main" id="{DC405659-19EE-404A-8D3B-32F98D50A9BE}"/>
              </a:ext>
            </a:extLst>
          </p:cNvPr>
          <p:cNvSpPr txBox="1">
            <a:spLocks/>
          </p:cNvSpPr>
          <p:nvPr/>
        </p:nvSpPr>
        <p:spPr>
          <a:xfrm>
            <a:off x="3171906" y="1185566"/>
            <a:ext cx="2667324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fr-CI" sz="2000" u="sng" dirty="0"/>
              <a:t>Méthodes d’analyse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C86B1671-981B-4694-A1BA-6BE1AB1AAF26}"/>
              </a:ext>
            </a:extLst>
          </p:cNvPr>
          <p:cNvGrpSpPr/>
          <p:nvPr/>
        </p:nvGrpSpPr>
        <p:grpSpPr>
          <a:xfrm>
            <a:off x="5628667" y="1714610"/>
            <a:ext cx="2558058" cy="1953958"/>
            <a:chOff x="5628667" y="1714610"/>
            <a:chExt cx="2558058" cy="1953958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B16A69F0-8994-41A9-9B8E-09D930C87922}"/>
                </a:ext>
              </a:extLst>
            </p:cNvPr>
            <p:cNvSpPr/>
            <p:nvPr/>
          </p:nvSpPr>
          <p:spPr>
            <a:xfrm>
              <a:off x="5628667" y="1714610"/>
              <a:ext cx="1953958" cy="1953958"/>
            </a:xfrm>
            <a:prstGeom prst="ellipse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I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FA1B0AE5-A20D-4308-BB1B-732B2895B233}"/>
                </a:ext>
              </a:extLst>
            </p:cNvPr>
            <p:cNvSpPr/>
            <p:nvPr/>
          </p:nvSpPr>
          <p:spPr>
            <a:xfrm>
              <a:off x="7771445" y="2486361"/>
              <a:ext cx="415280" cy="41528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I"/>
            </a:p>
          </p:txBody>
        </p:sp>
      </p:grpSp>
      <p:sp>
        <p:nvSpPr>
          <p:cNvPr id="3" name="Forme en L 2">
            <a:extLst>
              <a:ext uri="{FF2B5EF4-FFF2-40B4-BE49-F238E27FC236}">
                <a16:creationId xmlns:a16="http://schemas.microsoft.com/office/drawing/2014/main" id="{EDBE2DBA-5DFE-4000-8E45-30D9B01EBCA7}"/>
              </a:ext>
            </a:extLst>
          </p:cNvPr>
          <p:cNvSpPr/>
          <p:nvPr/>
        </p:nvSpPr>
        <p:spPr>
          <a:xfrm rot="19214610">
            <a:off x="7864542" y="2600104"/>
            <a:ext cx="229084" cy="133349"/>
          </a:xfrm>
          <a:prstGeom prst="corne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577F435-C82B-4351-8AE7-5A34898AF116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11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32545A1-F0BC-4AF9-AC19-1D3A88B53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395" y="1734682"/>
            <a:ext cx="2058502" cy="20585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98"/>
          <p:cNvSpPr txBox="1">
            <a:spLocks noGrp="1"/>
          </p:cNvSpPr>
          <p:nvPr>
            <p:ph type="title"/>
          </p:nvPr>
        </p:nvSpPr>
        <p:spPr>
          <a:xfrm>
            <a:off x="713225" y="232953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 startAt="2"/>
            </a:pPr>
            <a:r>
              <a:rPr lang="en" dirty="0"/>
              <a:t>ANALYSE DU PROJET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9BE2A3C-5E73-461E-A50A-4354E032B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37" y="2003577"/>
            <a:ext cx="5530850" cy="2138595"/>
          </a:xfrm>
          <a:prstGeom prst="roundRect">
            <a:avLst>
              <a:gd name="adj" fmla="val 11453"/>
            </a:avLst>
          </a:prstGeom>
        </p:spPr>
      </p:pic>
      <p:sp>
        <p:nvSpPr>
          <p:cNvPr id="4" name="Google Shape;1732;p98">
            <a:extLst>
              <a:ext uri="{FF2B5EF4-FFF2-40B4-BE49-F238E27FC236}">
                <a16:creationId xmlns:a16="http://schemas.microsoft.com/office/drawing/2014/main" id="{10B5D704-E2D0-4096-9FC7-46DD9008E37B}"/>
              </a:ext>
            </a:extLst>
          </p:cNvPr>
          <p:cNvSpPr txBox="1">
            <a:spLocks/>
          </p:cNvSpPr>
          <p:nvPr/>
        </p:nvSpPr>
        <p:spPr>
          <a:xfrm>
            <a:off x="6197087" y="1796427"/>
            <a:ext cx="3112013" cy="284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42900" algn="l">
              <a:lnSpc>
                <a:spcPct val="150000"/>
              </a:lnSpc>
              <a:buFont typeface="+mj-lt"/>
              <a:buAutoNum type="arabicPeriod"/>
            </a:pPr>
            <a:r>
              <a:rPr lang="fr-FR" sz="1600" dirty="0"/>
              <a:t>Proposer des offres</a:t>
            </a:r>
          </a:p>
          <a:p>
            <a:pPr marL="342900" algn="l">
              <a:buFont typeface="+mj-lt"/>
              <a:buAutoNum type="arabicPeriod"/>
            </a:pPr>
            <a:r>
              <a:rPr lang="fr-FR" sz="1600" dirty="0"/>
              <a:t>Annonce des offres disponibles</a:t>
            </a:r>
          </a:p>
          <a:p>
            <a:pPr marL="342900" algn="l">
              <a:lnSpc>
                <a:spcPct val="150000"/>
              </a:lnSpc>
              <a:buFont typeface="+mj-lt"/>
              <a:buAutoNum type="arabicPeriod"/>
            </a:pPr>
            <a:r>
              <a:rPr lang="fr-FR" sz="1600" dirty="0"/>
              <a:t>Remettre les CV</a:t>
            </a:r>
          </a:p>
          <a:p>
            <a:pPr marL="342900" algn="l">
              <a:lnSpc>
                <a:spcPct val="150000"/>
              </a:lnSpc>
              <a:buFont typeface="+mj-lt"/>
              <a:buAutoNum type="arabicPeriod"/>
            </a:pPr>
            <a:r>
              <a:rPr lang="fr-FR" sz="1600" dirty="0"/>
              <a:t>Transmettre les CV</a:t>
            </a:r>
          </a:p>
          <a:p>
            <a:pPr marL="342900" algn="l">
              <a:lnSpc>
                <a:spcPct val="150000"/>
              </a:lnSpc>
              <a:buFont typeface="+mj-lt"/>
              <a:buAutoNum type="arabicPeriod"/>
            </a:pPr>
            <a:r>
              <a:rPr lang="fr-FR" sz="1600" dirty="0"/>
              <a:t>Postuler à une offre</a:t>
            </a:r>
          </a:p>
          <a:p>
            <a:pPr marL="342900" algn="l">
              <a:buFont typeface="+mj-lt"/>
              <a:buAutoNum type="arabicPeriod"/>
            </a:pPr>
            <a:r>
              <a:rPr lang="fr-FR" sz="1600" dirty="0"/>
              <a:t>Répondre à la candidature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0B3E8E1-E095-48D2-A4CA-C0E94E8F96D8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12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Google Shape;1732;p98">
            <a:extLst>
              <a:ext uri="{FF2B5EF4-FFF2-40B4-BE49-F238E27FC236}">
                <a16:creationId xmlns:a16="http://schemas.microsoft.com/office/drawing/2014/main" id="{FD26DE01-16E6-4C45-A88C-63601B56B732}"/>
              </a:ext>
            </a:extLst>
          </p:cNvPr>
          <p:cNvSpPr txBox="1">
            <a:spLocks/>
          </p:cNvSpPr>
          <p:nvPr/>
        </p:nvSpPr>
        <p:spPr>
          <a:xfrm>
            <a:off x="1679360" y="760524"/>
            <a:ext cx="578523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457200">
              <a:buClr>
                <a:schemeClr val="accent2">
                  <a:lumMod val="75000"/>
                </a:schemeClr>
              </a:buClr>
              <a:buFont typeface="+mj-lt"/>
              <a:buAutoNum type="arabicPeriod"/>
            </a:pPr>
            <a:r>
              <a:rPr lang="fr-CI" sz="2000" u="sng" dirty="0"/>
              <a:t>Modèle Conceptuel de Communication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1A4446-10F0-49AF-BCC9-1A5886FA4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638" y="4210546"/>
            <a:ext cx="3584016" cy="886428"/>
          </a:xfrm>
          <a:prstGeom prst="roundRect">
            <a:avLst>
              <a:gd name="adj" fmla="val 23674"/>
            </a:avLst>
          </a:prstGeom>
        </p:spPr>
      </p:pic>
    </p:spTree>
    <p:extLst>
      <p:ext uri="{BB962C8B-B14F-4D97-AF65-F5344CB8AC3E}">
        <p14:creationId xmlns:p14="http://schemas.microsoft.com/office/powerpoint/2010/main" val="1227544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4BA1817-A73D-4FF0-8693-E7A59C3E8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903" y="1554741"/>
            <a:ext cx="6288141" cy="3355806"/>
          </a:xfrm>
          <a:prstGeom prst="roundRect">
            <a:avLst>
              <a:gd name="adj" fmla="val 10021"/>
            </a:avLst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99979A2-E827-408F-A235-FB80588E0280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13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Google Shape;1736;p98">
            <a:extLst>
              <a:ext uri="{FF2B5EF4-FFF2-40B4-BE49-F238E27FC236}">
                <a16:creationId xmlns:a16="http://schemas.microsoft.com/office/drawing/2014/main" id="{B7DE9199-B902-47F5-88D2-5014C9D11C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2953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 startAt="2"/>
            </a:pPr>
            <a:r>
              <a:rPr lang="en" dirty="0"/>
              <a:t>ANALYSE DU PROJET</a:t>
            </a:r>
            <a:endParaRPr dirty="0"/>
          </a:p>
        </p:txBody>
      </p:sp>
      <p:sp>
        <p:nvSpPr>
          <p:cNvPr id="12" name="Google Shape;1732;p98">
            <a:extLst>
              <a:ext uri="{FF2B5EF4-FFF2-40B4-BE49-F238E27FC236}">
                <a16:creationId xmlns:a16="http://schemas.microsoft.com/office/drawing/2014/main" id="{EC2EC279-6B4E-4145-ABCE-E79BFB0B455C}"/>
              </a:ext>
            </a:extLst>
          </p:cNvPr>
          <p:cNvSpPr txBox="1">
            <a:spLocks/>
          </p:cNvSpPr>
          <p:nvPr/>
        </p:nvSpPr>
        <p:spPr>
          <a:xfrm>
            <a:off x="1942565" y="760524"/>
            <a:ext cx="525881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457200">
              <a:buClr>
                <a:schemeClr val="accent2">
                  <a:lumMod val="75000"/>
                </a:schemeClr>
              </a:buClr>
              <a:buFont typeface="+mj-lt"/>
              <a:buAutoNum type="arabicPeriod" startAt="2"/>
            </a:pPr>
            <a:r>
              <a:rPr lang="fr-CI" sz="2000" u="sng" dirty="0"/>
              <a:t>Graphe d’ordonnancement des flux</a:t>
            </a:r>
          </a:p>
        </p:txBody>
      </p:sp>
    </p:spTree>
    <p:extLst>
      <p:ext uri="{BB962C8B-B14F-4D97-AF65-F5344CB8AC3E}">
        <p14:creationId xmlns:p14="http://schemas.microsoft.com/office/powerpoint/2010/main" val="409875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143EF17-5C98-4541-A9DE-795DD18EE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928" y="1331547"/>
            <a:ext cx="5996143" cy="3702722"/>
          </a:xfrm>
          <a:prstGeom prst="roundRect">
            <a:avLst>
              <a:gd name="adj" fmla="val 7588"/>
            </a:avLst>
          </a:prstGeom>
          <a:noFill/>
          <a:ln>
            <a:noFill/>
          </a:ln>
        </p:spPr>
      </p:pic>
      <p:sp>
        <p:nvSpPr>
          <p:cNvPr id="6" name="Google Shape;1736;p98">
            <a:extLst>
              <a:ext uri="{FF2B5EF4-FFF2-40B4-BE49-F238E27FC236}">
                <a16:creationId xmlns:a16="http://schemas.microsoft.com/office/drawing/2014/main" id="{686A198E-6ECE-453E-B62C-C9CC9BBB89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2953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 startAt="2"/>
            </a:pPr>
            <a:r>
              <a:rPr lang="en" dirty="0"/>
              <a:t>ANALYSE DU PROJET</a:t>
            </a:r>
            <a:endParaRPr dirty="0"/>
          </a:p>
        </p:txBody>
      </p:sp>
      <p:sp>
        <p:nvSpPr>
          <p:cNvPr id="7" name="Google Shape;1732;p98">
            <a:extLst>
              <a:ext uri="{FF2B5EF4-FFF2-40B4-BE49-F238E27FC236}">
                <a16:creationId xmlns:a16="http://schemas.microsoft.com/office/drawing/2014/main" id="{BE1B0B6F-3368-4CD5-948C-C588D4CDA5B1}"/>
              </a:ext>
            </a:extLst>
          </p:cNvPr>
          <p:cNvSpPr txBox="1">
            <a:spLocks/>
          </p:cNvSpPr>
          <p:nvPr/>
        </p:nvSpPr>
        <p:spPr>
          <a:xfrm>
            <a:off x="1942565" y="760524"/>
            <a:ext cx="525881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457200">
              <a:buClr>
                <a:schemeClr val="accent2">
                  <a:lumMod val="75000"/>
                </a:schemeClr>
              </a:buClr>
              <a:buFont typeface="+mj-lt"/>
              <a:buAutoNum type="arabicPeriod" startAt="3"/>
            </a:pPr>
            <a:r>
              <a:rPr lang="fr-CI" sz="2000" u="sng" dirty="0"/>
              <a:t>Modèle Conceptuel des Traitements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301C273-0369-4E61-B568-77C51335FF28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907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au 13">
            <a:extLst>
              <a:ext uri="{FF2B5EF4-FFF2-40B4-BE49-F238E27FC236}">
                <a16:creationId xmlns:a16="http://schemas.microsoft.com/office/drawing/2014/main" id="{DE959446-4DB2-48EC-AE4A-6E391B9D3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422209"/>
              </p:ext>
            </p:extLst>
          </p:nvPr>
        </p:nvGraphicFramePr>
        <p:xfrm>
          <a:off x="1118587" y="1296024"/>
          <a:ext cx="6906774" cy="3570320"/>
        </p:xfrm>
        <a:graphic>
          <a:graphicData uri="http://schemas.openxmlformats.org/drawingml/2006/table">
            <a:tbl>
              <a:tblPr firstRow="1" bandRow="1">
                <a:effectLst/>
                <a:tableStyleId>{284E427A-3D55-4303-BF80-6455036E1DE7}</a:tableStyleId>
              </a:tblPr>
              <a:tblGrid>
                <a:gridCol w="1427809">
                  <a:extLst>
                    <a:ext uri="{9D8B030D-6E8A-4147-A177-3AD203B41FA5}">
                      <a16:colId xmlns:a16="http://schemas.microsoft.com/office/drawing/2014/main" val="3410146196"/>
                    </a:ext>
                  </a:extLst>
                </a:gridCol>
                <a:gridCol w="1863018">
                  <a:extLst>
                    <a:ext uri="{9D8B030D-6E8A-4147-A177-3AD203B41FA5}">
                      <a16:colId xmlns:a16="http://schemas.microsoft.com/office/drawing/2014/main" val="1973418744"/>
                    </a:ext>
                  </a:extLst>
                </a:gridCol>
                <a:gridCol w="545646">
                  <a:extLst>
                    <a:ext uri="{9D8B030D-6E8A-4147-A177-3AD203B41FA5}">
                      <a16:colId xmlns:a16="http://schemas.microsoft.com/office/drawing/2014/main" val="3266694219"/>
                    </a:ext>
                  </a:extLst>
                </a:gridCol>
                <a:gridCol w="1059365">
                  <a:extLst>
                    <a:ext uri="{9D8B030D-6E8A-4147-A177-3AD203B41FA5}">
                      <a16:colId xmlns:a16="http://schemas.microsoft.com/office/drawing/2014/main" val="2124382555"/>
                    </a:ext>
                  </a:extLst>
                </a:gridCol>
                <a:gridCol w="859807">
                  <a:extLst>
                    <a:ext uri="{9D8B030D-6E8A-4147-A177-3AD203B41FA5}">
                      <a16:colId xmlns:a16="http://schemas.microsoft.com/office/drawing/2014/main" val="4113665136"/>
                    </a:ext>
                  </a:extLst>
                </a:gridCol>
                <a:gridCol w="1151129">
                  <a:extLst>
                    <a:ext uri="{9D8B030D-6E8A-4147-A177-3AD203B41FA5}">
                      <a16:colId xmlns:a16="http://schemas.microsoft.com/office/drawing/2014/main" val="750299448"/>
                    </a:ext>
                  </a:extLst>
                </a:gridCol>
              </a:tblGrid>
              <a:tr h="2638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SIGLE</a:t>
                      </a:r>
                      <a:endParaRPr lang="fr-CI" sz="1100" b="1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SIGNIFICATION</a:t>
                      </a:r>
                      <a:endParaRPr lang="fr-CI" sz="1100" b="1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TYPE</a:t>
                      </a:r>
                      <a:endParaRPr lang="fr-CI" sz="1100" b="1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TAILLE</a:t>
                      </a:r>
                      <a:endParaRPr lang="fr-CI" sz="1100" b="1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NATURE</a:t>
                      </a:r>
                      <a:endParaRPr lang="fr-CI" sz="1100" b="1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OBSERVATION</a:t>
                      </a:r>
                      <a:endParaRPr lang="fr-CI" sz="1100" b="1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9908961"/>
                  </a:ext>
                </a:extLst>
              </a:tr>
              <a:tr h="26389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 err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id_etud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Numéro de l’étudiant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8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E/SIG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Clé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1274844"/>
                  </a:ext>
                </a:extLst>
              </a:tr>
              <a:tr h="26389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 err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matri_etud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Matricule de l’étudiant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AN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10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E/SIG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7936822"/>
                  </a:ext>
                </a:extLst>
              </a:tr>
              <a:tr h="26389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nom_etud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Nom de l’étudiant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20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E/SIG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5486004"/>
                  </a:ext>
                </a:extLst>
              </a:tr>
              <a:tr h="26389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 err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prenom_etud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Prénoms de l’étudiant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50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E/SIG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7878968"/>
                  </a:ext>
                </a:extLst>
              </a:tr>
              <a:tr h="3765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date_naiss_etud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Date de naissance de l’étudiant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10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E/SIG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JJ/MM/AAAA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6289040"/>
                  </a:ext>
                </a:extLst>
              </a:tr>
              <a:tr h="3765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cv_etud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Chemin du CV de l’étudiant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AN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255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2772407"/>
                  </a:ext>
                </a:extLst>
              </a:tr>
              <a:tr h="33579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password_etud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Mot de passe de l’étudiant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AN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255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E/M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2301310"/>
                  </a:ext>
                </a:extLst>
              </a:tr>
              <a:tr h="2638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id_user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Numéro de l’utilisateur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N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8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E/SIG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Clé 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745429"/>
                  </a:ext>
                </a:extLst>
              </a:tr>
              <a:tr h="2638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 err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nom_visiteur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Nom de l’utilisateur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A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20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E/SIG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 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7870612"/>
                  </a:ext>
                </a:extLst>
              </a:tr>
              <a:tr h="2638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 err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prenom_user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Prénoms de l’utilisateur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N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50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E/SIG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 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1372653"/>
                  </a:ext>
                </a:extLst>
              </a:tr>
              <a:tr h="2638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 err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tel_user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Téléphone de l’utilisateur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AN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20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M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 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3421112"/>
                  </a:ext>
                </a:extLst>
              </a:tr>
            </a:tbl>
          </a:graphicData>
        </a:graphic>
      </p:graphicFrame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AD7C49A-ED3A-400B-B408-2D73450F6423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15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Google Shape;1736;p98">
            <a:extLst>
              <a:ext uri="{FF2B5EF4-FFF2-40B4-BE49-F238E27FC236}">
                <a16:creationId xmlns:a16="http://schemas.microsoft.com/office/drawing/2014/main" id="{920A6337-C3FD-463B-8E12-19EDECD749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2953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 startAt="2"/>
            </a:pPr>
            <a:r>
              <a:rPr lang="en" dirty="0"/>
              <a:t>ANALYSE DU PROJET</a:t>
            </a:r>
            <a:endParaRPr dirty="0"/>
          </a:p>
        </p:txBody>
      </p:sp>
      <p:sp>
        <p:nvSpPr>
          <p:cNvPr id="8" name="Google Shape;1732;p98">
            <a:extLst>
              <a:ext uri="{FF2B5EF4-FFF2-40B4-BE49-F238E27FC236}">
                <a16:creationId xmlns:a16="http://schemas.microsoft.com/office/drawing/2014/main" id="{27284AA0-060B-4D12-A64D-5861C074BF61}"/>
              </a:ext>
            </a:extLst>
          </p:cNvPr>
          <p:cNvSpPr txBox="1">
            <a:spLocks/>
          </p:cNvSpPr>
          <p:nvPr/>
        </p:nvSpPr>
        <p:spPr>
          <a:xfrm>
            <a:off x="1942565" y="760524"/>
            <a:ext cx="525881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457200">
              <a:buClr>
                <a:schemeClr val="accent2">
                  <a:lumMod val="75000"/>
                </a:schemeClr>
              </a:buClr>
              <a:buFont typeface="+mj-lt"/>
              <a:buAutoNum type="arabicPeriod" startAt="4"/>
            </a:pPr>
            <a:r>
              <a:rPr lang="fr-FR" sz="2000" u="sng" dirty="0"/>
              <a:t>D</a:t>
            </a:r>
            <a:r>
              <a:rPr lang="fr-CI" sz="2000" u="sng" dirty="0" err="1"/>
              <a:t>ictionnaire</a:t>
            </a:r>
            <a:r>
              <a:rPr lang="fr-CI" sz="2000" u="sng" dirty="0"/>
              <a:t> des données</a:t>
            </a:r>
          </a:p>
        </p:txBody>
      </p:sp>
    </p:spTree>
    <p:extLst>
      <p:ext uri="{BB962C8B-B14F-4D97-AF65-F5344CB8AC3E}">
        <p14:creationId xmlns:p14="http://schemas.microsoft.com/office/powerpoint/2010/main" val="4155954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10E4B94-CE8C-4D9A-904F-22D834A3A2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2" b="10554"/>
          <a:stretch/>
        </p:blipFill>
        <p:spPr bwMode="auto">
          <a:xfrm>
            <a:off x="3230970" y="104359"/>
            <a:ext cx="4264748" cy="4934782"/>
          </a:xfrm>
          <a:prstGeom prst="roundRect">
            <a:avLst>
              <a:gd name="adj" fmla="val 16386"/>
            </a:avLst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844A7C3-A8C5-42F6-9D4F-7A2AFB931526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16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Google Shape;1736;p98">
            <a:extLst>
              <a:ext uri="{FF2B5EF4-FFF2-40B4-BE49-F238E27FC236}">
                <a16:creationId xmlns:a16="http://schemas.microsoft.com/office/drawing/2014/main" id="{D75B7ECC-C82F-4D71-B808-22D8EC2A29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9" y="537753"/>
            <a:ext cx="5118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 startAt="2"/>
            </a:pPr>
            <a:r>
              <a:rPr lang="en" dirty="0"/>
              <a:t>ANALYSE </a:t>
            </a:r>
            <a:br>
              <a:rPr lang="en" dirty="0"/>
            </a:br>
            <a:r>
              <a:rPr lang="en" dirty="0"/>
              <a:t>DU PROJET</a:t>
            </a:r>
            <a:endParaRPr dirty="0"/>
          </a:p>
        </p:txBody>
      </p:sp>
      <p:sp>
        <p:nvSpPr>
          <p:cNvPr id="8" name="Google Shape;1732;p98">
            <a:extLst>
              <a:ext uri="{FF2B5EF4-FFF2-40B4-BE49-F238E27FC236}">
                <a16:creationId xmlns:a16="http://schemas.microsoft.com/office/drawing/2014/main" id="{A9AD27F4-FEDB-4673-9BB0-5A645FB3667A}"/>
              </a:ext>
            </a:extLst>
          </p:cNvPr>
          <p:cNvSpPr txBox="1">
            <a:spLocks/>
          </p:cNvSpPr>
          <p:nvPr/>
        </p:nvSpPr>
        <p:spPr>
          <a:xfrm>
            <a:off x="111721" y="1357424"/>
            <a:ext cx="348754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457200" algn="l">
              <a:buClr>
                <a:schemeClr val="accent2">
                  <a:lumMod val="75000"/>
                </a:schemeClr>
              </a:buClr>
              <a:buFont typeface="+mj-lt"/>
              <a:buAutoNum type="arabicPeriod" startAt="5"/>
            </a:pPr>
            <a:r>
              <a:rPr lang="fr-FR" sz="2000" u="sng" dirty="0"/>
              <a:t>Structure d’accès théorique</a:t>
            </a:r>
            <a:endParaRPr lang="fr-CI" sz="2000" u="sng" dirty="0"/>
          </a:p>
        </p:txBody>
      </p:sp>
    </p:spTree>
    <p:extLst>
      <p:ext uri="{BB962C8B-B14F-4D97-AF65-F5344CB8AC3E}">
        <p14:creationId xmlns:p14="http://schemas.microsoft.com/office/powerpoint/2010/main" val="2150868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27BAC69-83AD-41C4-B6AD-DF1002978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377" y="190500"/>
            <a:ext cx="5016883" cy="4762500"/>
          </a:xfrm>
          <a:prstGeom prst="roundRect">
            <a:avLst>
              <a:gd name="adj" fmla="val 4815"/>
            </a:avLst>
          </a:prstGeom>
        </p:spPr>
      </p:pic>
      <p:sp>
        <p:nvSpPr>
          <p:cNvPr id="11" name="Google Shape;1736;p98">
            <a:extLst>
              <a:ext uri="{FF2B5EF4-FFF2-40B4-BE49-F238E27FC236}">
                <a16:creationId xmlns:a16="http://schemas.microsoft.com/office/drawing/2014/main" id="{9751E02A-37A1-4F43-B18E-BF82F82C62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9" y="537753"/>
            <a:ext cx="5118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 startAt="2"/>
            </a:pPr>
            <a:r>
              <a:rPr lang="en" dirty="0"/>
              <a:t>ANALYSE </a:t>
            </a:r>
            <a:br>
              <a:rPr lang="en" dirty="0"/>
            </a:br>
            <a:r>
              <a:rPr lang="en" dirty="0"/>
              <a:t>DU PROJET</a:t>
            </a:r>
            <a:endParaRPr dirty="0"/>
          </a:p>
        </p:txBody>
      </p:sp>
      <p:sp>
        <p:nvSpPr>
          <p:cNvPr id="12" name="Google Shape;1732;p98">
            <a:extLst>
              <a:ext uri="{FF2B5EF4-FFF2-40B4-BE49-F238E27FC236}">
                <a16:creationId xmlns:a16="http://schemas.microsoft.com/office/drawing/2014/main" id="{B6D5DA6D-C5CF-45E0-B2AE-23D3A516F754}"/>
              </a:ext>
            </a:extLst>
          </p:cNvPr>
          <p:cNvSpPr txBox="1">
            <a:spLocks/>
          </p:cNvSpPr>
          <p:nvPr/>
        </p:nvSpPr>
        <p:spPr>
          <a:xfrm>
            <a:off x="111721" y="1357424"/>
            <a:ext cx="339347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457200" algn="l">
              <a:buClr>
                <a:schemeClr val="accent2">
                  <a:lumMod val="75000"/>
                </a:schemeClr>
              </a:buClr>
              <a:buFont typeface="+mj-lt"/>
              <a:buAutoNum type="arabicPeriod" startAt="6"/>
            </a:pPr>
            <a:r>
              <a:rPr lang="fr-FR" sz="2000" u="sng" dirty="0"/>
              <a:t>Modèle Conceptuel des Données</a:t>
            </a:r>
            <a:endParaRPr lang="fr-CI" sz="2000" u="sng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638045A-596C-4AEE-AB7B-237E4E792795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17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819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9;p88">
            <a:extLst>
              <a:ext uri="{FF2B5EF4-FFF2-40B4-BE49-F238E27FC236}">
                <a16:creationId xmlns:a16="http://schemas.microsoft.com/office/drawing/2014/main" id="{4D68337C-8D53-4748-B19F-7860892C5F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283282"/>
            <a:ext cx="7717500" cy="3627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600" dirty="0"/>
              <a:t>Renseignement</a:t>
            </a:r>
            <a:r>
              <a:rPr lang="fr-FR" sz="1600" b="0" dirty="0"/>
              <a:t> (</a:t>
            </a:r>
            <a:r>
              <a:rPr lang="fr-FR" sz="1600" b="0" u="sng" dirty="0" err="1"/>
              <a:t>id_rens</a:t>
            </a:r>
            <a:r>
              <a:rPr lang="fr-FR" sz="1600" b="0" dirty="0"/>
              <a:t>, </a:t>
            </a:r>
            <a:r>
              <a:rPr lang="fr-FR" sz="1600" b="0" dirty="0" err="1"/>
              <a:t>message_rens</a:t>
            </a:r>
            <a:r>
              <a:rPr lang="fr-FR" sz="1600" b="0" dirty="0"/>
              <a:t>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600" dirty="0"/>
              <a:t>Utilisateur</a:t>
            </a:r>
            <a:r>
              <a:rPr lang="fr-FR" sz="1600" b="0" dirty="0"/>
              <a:t> (</a:t>
            </a:r>
            <a:r>
              <a:rPr lang="fr-FR" sz="1600" b="0" u="sng" dirty="0" err="1"/>
              <a:t>id_user</a:t>
            </a:r>
            <a:r>
              <a:rPr lang="fr-FR" sz="1600" b="0" dirty="0"/>
              <a:t>, </a:t>
            </a:r>
            <a:r>
              <a:rPr lang="fr-FR" sz="1600" b="0" dirty="0" err="1"/>
              <a:t>nom_user</a:t>
            </a:r>
            <a:r>
              <a:rPr lang="fr-FR" sz="1600" b="0" dirty="0"/>
              <a:t>, </a:t>
            </a:r>
            <a:r>
              <a:rPr lang="fr-FR" sz="1600" b="0" dirty="0" err="1"/>
              <a:t>prenom_user</a:t>
            </a:r>
            <a:r>
              <a:rPr lang="fr-FR" sz="1600" b="0" dirty="0"/>
              <a:t>, </a:t>
            </a:r>
            <a:r>
              <a:rPr lang="fr-FR" sz="1600" b="0" dirty="0" err="1"/>
              <a:t>tel_user</a:t>
            </a:r>
            <a:r>
              <a:rPr lang="fr-FR" sz="1600" b="0" dirty="0"/>
              <a:t>, </a:t>
            </a:r>
            <a:r>
              <a:rPr lang="fr-FR" sz="1600" b="0" dirty="0" err="1"/>
              <a:t>role_user</a:t>
            </a:r>
            <a:r>
              <a:rPr lang="fr-FR" sz="1600" b="0" dirty="0"/>
              <a:t>, </a:t>
            </a:r>
            <a:r>
              <a:rPr lang="fr-FR" sz="1600" b="0" dirty="0" err="1"/>
              <a:t>password_user</a:t>
            </a:r>
            <a:r>
              <a:rPr lang="fr-FR" sz="1600" b="0" dirty="0"/>
              <a:t>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600" dirty="0" err="1"/>
              <a:t>Filiere</a:t>
            </a:r>
            <a:r>
              <a:rPr lang="fr-FR" sz="1600" b="0" dirty="0"/>
              <a:t> (</a:t>
            </a:r>
            <a:r>
              <a:rPr lang="fr-FR" sz="1600" b="0" u="sng" dirty="0" err="1"/>
              <a:t>id_filiere</a:t>
            </a:r>
            <a:r>
              <a:rPr lang="fr-FR" sz="1600" b="0" dirty="0"/>
              <a:t>, </a:t>
            </a:r>
            <a:r>
              <a:rPr lang="fr-FR" sz="1600" b="0" dirty="0" err="1"/>
              <a:t>lib_filiere</a:t>
            </a:r>
            <a:r>
              <a:rPr lang="fr-FR" sz="1600" b="0" dirty="0"/>
              <a:t>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600" dirty="0" err="1"/>
              <a:t>Specialite</a:t>
            </a:r>
            <a:r>
              <a:rPr lang="fr-FR" sz="1600" b="0" dirty="0"/>
              <a:t> (</a:t>
            </a:r>
            <a:r>
              <a:rPr lang="fr-FR" sz="1600" b="0" u="sng" dirty="0" err="1"/>
              <a:t>id_spec</a:t>
            </a:r>
            <a:r>
              <a:rPr lang="fr-FR" sz="1600" b="0" dirty="0"/>
              <a:t>, </a:t>
            </a:r>
            <a:r>
              <a:rPr lang="fr-FR" sz="1600" b="0" dirty="0" err="1"/>
              <a:t>lib_spec</a:t>
            </a:r>
            <a:r>
              <a:rPr lang="fr-FR" sz="1600" b="0" dirty="0"/>
              <a:t>, </a:t>
            </a:r>
            <a:r>
              <a:rPr lang="fr-FR" sz="1600" b="0" dirty="0" err="1"/>
              <a:t>description_spec</a:t>
            </a:r>
            <a:r>
              <a:rPr lang="fr-FR" sz="1600" b="0" dirty="0"/>
              <a:t>, #id_filiere);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600" dirty="0"/>
              <a:t>Classe</a:t>
            </a:r>
            <a:r>
              <a:rPr lang="fr-FR" sz="1600" b="0" dirty="0"/>
              <a:t> (</a:t>
            </a:r>
            <a:r>
              <a:rPr lang="fr-FR" sz="1600" b="0" u="sng" dirty="0" err="1"/>
              <a:t>id_classe</a:t>
            </a:r>
            <a:r>
              <a:rPr lang="fr-FR" sz="1600" b="0" dirty="0"/>
              <a:t>, </a:t>
            </a:r>
            <a:r>
              <a:rPr lang="fr-FR" sz="1600" b="0" dirty="0" err="1"/>
              <a:t>lib_classe</a:t>
            </a:r>
            <a:r>
              <a:rPr lang="fr-FR" sz="1600" b="0" dirty="0"/>
              <a:t>, #id_filiere);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600" dirty="0"/>
              <a:t>Projet</a:t>
            </a:r>
            <a:r>
              <a:rPr lang="fr-FR" sz="1600" b="0" dirty="0"/>
              <a:t> (</a:t>
            </a:r>
            <a:r>
              <a:rPr lang="fr-FR" sz="1600" b="0" u="sng" dirty="0" err="1"/>
              <a:t>id_projet</a:t>
            </a:r>
            <a:r>
              <a:rPr lang="fr-FR" sz="1600" b="0" dirty="0"/>
              <a:t>, </a:t>
            </a:r>
            <a:r>
              <a:rPr lang="fr-FR" sz="1600" b="0" dirty="0" err="1"/>
              <a:t>titre_projet</a:t>
            </a:r>
            <a:r>
              <a:rPr lang="fr-FR" sz="1600" b="0" dirty="0"/>
              <a:t>, </a:t>
            </a:r>
            <a:r>
              <a:rPr lang="fr-FR" sz="1600" b="0" dirty="0" err="1"/>
              <a:t>domaine_projet</a:t>
            </a:r>
            <a:r>
              <a:rPr lang="fr-FR" sz="1600" b="0" dirty="0"/>
              <a:t>, </a:t>
            </a:r>
            <a:r>
              <a:rPr lang="fr-FR" sz="1600" b="0" dirty="0" err="1"/>
              <a:t>description_projet</a:t>
            </a:r>
            <a:r>
              <a:rPr lang="fr-FR" sz="1600" b="0" dirty="0"/>
              <a:t>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600" dirty="0" err="1"/>
              <a:t>BlogArticle</a:t>
            </a:r>
            <a:r>
              <a:rPr lang="fr-FR" sz="1600" b="0" dirty="0"/>
              <a:t> (</a:t>
            </a:r>
            <a:r>
              <a:rPr lang="fr-FR" sz="1600" b="0" u="sng" dirty="0" err="1"/>
              <a:t>id_article</a:t>
            </a:r>
            <a:r>
              <a:rPr lang="fr-FR" sz="1600" b="0" dirty="0"/>
              <a:t>, </a:t>
            </a:r>
            <a:r>
              <a:rPr lang="fr-FR" sz="1600" b="0" dirty="0" err="1"/>
              <a:t>titre_article</a:t>
            </a:r>
            <a:r>
              <a:rPr lang="fr-FR" sz="1600" b="0" dirty="0"/>
              <a:t>, </a:t>
            </a:r>
            <a:r>
              <a:rPr lang="fr-FR" sz="1600" b="0" dirty="0" err="1"/>
              <a:t>resume_article</a:t>
            </a:r>
            <a:r>
              <a:rPr lang="fr-FR" sz="1600" b="0" dirty="0"/>
              <a:t>, </a:t>
            </a:r>
            <a:r>
              <a:rPr lang="fr-FR" sz="1600" b="0" dirty="0" err="1"/>
              <a:t>contenu_article</a:t>
            </a:r>
            <a:r>
              <a:rPr lang="fr-FR" sz="1600" b="0" dirty="0"/>
              <a:t>, </a:t>
            </a:r>
            <a:r>
              <a:rPr lang="fr-FR" sz="1600" b="0" dirty="0" err="1"/>
              <a:t>date_publication</a:t>
            </a:r>
            <a:r>
              <a:rPr lang="fr-FR" sz="1600" b="0" dirty="0"/>
              <a:t>, </a:t>
            </a:r>
            <a:r>
              <a:rPr lang="fr-FR" sz="1600" b="0" dirty="0" err="1"/>
              <a:t>image_article</a:t>
            </a:r>
            <a:r>
              <a:rPr lang="fr-FR" sz="1600" b="0" dirty="0"/>
              <a:t>, #id_user);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600" dirty="0"/>
              <a:t>Commentaire</a:t>
            </a:r>
            <a:r>
              <a:rPr lang="fr-FR" sz="1600" b="0" dirty="0"/>
              <a:t> (</a:t>
            </a:r>
            <a:r>
              <a:rPr lang="fr-FR" sz="1600" b="0" u="sng" dirty="0" err="1"/>
              <a:t>id_com</a:t>
            </a:r>
            <a:r>
              <a:rPr lang="fr-FR" sz="1600" b="0" dirty="0"/>
              <a:t>, </a:t>
            </a:r>
            <a:r>
              <a:rPr lang="fr-FR" sz="1600" b="0" dirty="0" err="1"/>
              <a:t>contenu_com</a:t>
            </a:r>
            <a:r>
              <a:rPr lang="fr-FR" sz="1600" b="0" dirty="0"/>
              <a:t>, </a:t>
            </a:r>
            <a:r>
              <a:rPr lang="fr-FR" sz="1600" b="0" dirty="0" err="1"/>
              <a:t>date_com</a:t>
            </a:r>
            <a:r>
              <a:rPr lang="fr-FR" sz="1600" b="0" dirty="0"/>
              <a:t>, #id_user, #id_article);</a:t>
            </a:r>
          </a:p>
        </p:txBody>
      </p:sp>
      <p:sp>
        <p:nvSpPr>
          <p:cNvPr id="6" name="Google Shape;1736;p98">
            <a:extLst>
              <a:ext uri="{FF2B5EF4-FFF2-40B4-BE49-F238E27FC236}">
                <a16:creationId xmlns:a16="http://schemas.microsoft.com/office/drawing/2014/main" id="{F8959CEF-1D3D-47F8-B14C-034A209F25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2953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 startAt="2"/>
            </a:pPr>
            <a:r>
              <a:rPr lang="en" dirty="0"/>
              <a:t>ANALYSE DU PROJET</a:t>
            </a:r>
            <a:endParaRPr dirty="0"/>
          </a:p>
        </p:txBody>
      </p:sp>
      <p:sp>
        <p:nvSpPr>
          <p:cNvPr id="7" name="Google Shape;1732;p98">
            <a:extLst>
              <a:ext uri="{FF2B5EF4-FFF2-40B4-BE49-F238E27FC236}">
                <a16:creationId xmlns:a16="http://schemas.microsoft.com/office/drawing/2014/main" id="{B2BD8578-57EC-4B0F-929A-C89C1BBBEEEF}"/>
              </a:ext>
            </a:extLst>
          </p:cNvPr>
          <p:cNvSpPr txBox="1">
            <a:spLocks/>
          </p:cNvSpPr>
          <p:nvPr/>
        </p:nvSpPr>
        <p:spPr>
          <a:xfrm>
            <a:off x="1942565" y="760524"/>
            <a:ext cx="525881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457200">
              <a:buClr>
                <a:schemeClr val="accent2">
                  <a:lumMod val="75000"/>
                </a:schemeClr>
              </a:buClr>
              <a:buFont typeface="+mj-lt"/>
              <a:buAutoNum type="arabicPeriod" startAt="7"/>
            </a:pPr>
            <a:r>
              <a:rPr lang="fr-CI" sz="2000" u="sng" dirty="0"/>
              <a:t>Modèle Logique des Données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10D2EC-DCF1-4D0B-833E-E43742DA067C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18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121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03"/>
          <p:cNvSpPr/>
          <p:nvPr/>
        </p:nvSpPr>
        <p:spPr>
          <a:xfrm>
            <a:off x="1062556" y="1505357"/>
            <a:ext cx="2132787" cy="2132787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103"/>
          <p:cNvSpPr txBox="1">
            <a:spLocks noGrp="1"/>
          </p:cNvSpPr>
          <p:nvPr>
            <p:ph type="title"/>
          </p:nvPr>
        </p:nvSpPr>
        <p:spPr>
          <a:xfrm>
            <a:off x="3622990" y="1807388"/>
            <a:ext cx="498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REALISATION</a:t>
            </a:r>
            <a:endParaRPr dirty="0"/>
          </a:p>
        </p:txBody>
      </p:sp>
      <p:sp>
        <p:nvSpPr>
          <p:cNvPr id="1867" name="Google Shape;1867;p103"/>
          <p:cNvSpPr txBox="1">
            <a:spLocks noGrp="1"/>
          </p:cNvSpPr>
          <p:nvPr>
            <p:ph type="title" idx="2"/>
          </p:nvPr>
        </p:nvSpPr>
        <p:spPr>
          <a:xfrm>
            <a:off x="876150" y="1963501"/>
            <a:ext cx="2505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68" name="Google Shape;1868;p103"/>
          <p:cNvSpPr txBox="1">
            <a:spLocks noGrp="1"/>
          </p:cNvSpPr>
          <p:nvPr>
            <p:ph type="subTitle" idx="1"/>
          </p:nvPr>
        </p:nvSpPr>
        <p:spPr>
          <a:xfrm>
            <a:off x="3622990" y="2712713"/>
            <a:ext cx="49812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Outils, technologies utilisés et coût du projet</a:t>
            </a:r>
          </a:p>
        </p:txBody>
      </p:sp>
      <p:grpSp>
        <p:nvGrpSpPr>
          <p:cNvPr id="1869" name="Google Shape;1869;p103"/>
          <p:cNvGrpSpPr/>
          <p:nvPr/>
        </p:nvGrpSpPr>
        <p:grpSpPr>
          <a:xfrm rot="-297410">
            <a:off x="3089815" y="3975507"/>
            <a:ext cx="709260" cy="709313"/>
            <a:chOff x="1074511" y="925228"/>
            <a:chExt cx="709302" cy="709356"/>
          </a:xfrm>
        </p:grpSpPr>
        <p:sp>
          <p:nvSpPr>
            <p:cNvPr id="1870" name="Google Shape;1870;p103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avLst/>
              <a:gdLst/>
              <a:ahLst/>
              <a:cxnLst/>
              <a:rect l="l" t="t" r="r" b="b"/>
              <a:pathLst>
                <a:path w="9727" h="9728" extrusionOk="0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03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avLst/>
              <a:gdLst/>
              <a:ahLst/>
              <a:cxnLst/>
              <a:rect l="l" t="t" r="r" b="b"/>
              <a:pathLst>
                <a:path w="2007" h="2250" fill="none" extrusionOk="0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03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avLst/>
              <a:gdLst/>
              <a:ahLst/>
              <a:cxnLst/>
              <a:rect l="l" t="t" r="r" b="b"/>
              <a:pathLst>
                <a:path w="4469" h="4500" fill="none" extrusionOk="0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3" name="Google Shape;1873;p103"/>
          <p:cNvGrpSpPr/>
          <p:nvPr/>
        </p:nvGrpSpPr>
        <p:grpSpPr>
          <a:xfrm rot="1285550">
            <a:off x="7567667" y="718321"/>
            <a:ext cx="822913" cy="818353"/>
            <a:chOff x="5088175" y="2529243"/>
            <a:chExt cx="822905" cy="818345"/>
          </a:xfrm>
        </p:grpSpPr>
        <p:sp>
          <p:nvSpPr>
            <p:cNvPr id="1874" name="Google Shape;1874;p103"/>
            <p:cNvSpPr/>
            <p:nvPr/>
          </p:nvSpPr>
          <p:spPr>
            <a:xfrm>
              <a:off x="5092588" y="2529243"/>
              <a:ext cx="818492" cy="818345"/>
            </a:xfrm>
            <a:custGeom>
              <a:avLst/>
              <a:gdLst/>
              <a:ahLst/>
              <a:cxnLst/>
              <a:rect l="l" t="t" r="r" b="b"/>
              <a:pathLst>
                <a:path w="5564" h="5563" fill="none" extrusionOk="0">
                  <a:moveTo>
                    <a:pt x="5563" y="2766"/>
                  </a:moveTo>
                  <a:cubicBezTo>
                    <a:pt x="5563" y="4317"/>
                    <a:pt x="4317" y="5563"/>
                    <a:pt x="2767" y="5563"/>
                  </a:cubicBezTo>
                  <a:cubicBezTo>
                    <a:pt x="1217" y="5563"/>
                    <a:pt x="1" y="4317"/>
                    <a:pt x="1" y="2766"/>
                  </a:cubicBezTo>
                  <a:cubicBezTo>
                    <a:pt x="1" y="1247"/>
                    <a:pt x="1217" y="0"/>
                    <a:pt x="2767" y="0"/>
                  </a:cubicBezTo>
                  <a:cubicBezTo>
                    <a:pt x="4317" y="0"/>
                    <a:pt x="5563" y="1247"/>
                    <a:pt x="5563" y="276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03"/>
            <p:cNvSpPr/>
            <p:nvPr/>
          </p:nvSpPr>
          <p:spPr>
            <a:xfrm>
              <a:off x="5499478" y="2529243"/>
              <a:ext cx="147" cy="818345"/>
            </a:xfrm>
            <a:custGeom>
              <a:avLst/>
              <a:gdLst/>
              <a:ahLst/>
              <a:cxnLst/>
              <a:rect l="l" t="t" r="r" b="b"/>
              <a:pathLst>
                <a:path w="1" h="5563" fill="none" extrusionOk="0">
                  <a:moveTo>
                    <a:pt x="1" y="0"/>
                  </a:moveTo>
                  <a:lnTo>
                    <a:pt x="1" y="55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03"/>
            <p:cNvSpPr/>
            <p:nvPr/>
          </p:nvSpPr>
          <p:spPr>
            <a:xfrm>
              <a:off x="5307213" y="2533656"/>
              <a:ext cx="134307" cy="809519"/>
            </a:xfrm>
            <a:custGeom>
              <a:avLst/>
              <a:gdLst/>
              <a:ahLst/>
              <a:cxnLst/>
              <a:rect l="l" t="t" r="r" b="b"/>
              <a:pathLst>
                <a:path w="913" h="5503" fill="none" extrusionOk="0">
                  <a:moveTo>
                    <a:pt x="913" y="5502"/>
                  </a:moveTo>
                  <a:cubicBezTo>
                    <a:pt x="913" y="5502"/>
                    <a:pt x="1" y="4712"/>
                    <a:pt x="1" y="2736"/>
                  </a:cubicBezTo>
                  <a:cubicBezTo>
                    <a:pt x="1" y="791"/>
                    <a:pt x="913" y="1"/>
                    <a:pt x="913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03"/>
            <p:cNvSpPr/>
            <p:nvPr/>
          </p:nvSpPr>
          <p:spPr>
            <a:xfrm>
              <a:off x="5562144" y="2533656"/>
              <a:ext cx="134307" cy="809519"/>
            </a:xfrm>
            <a:custGeom>
              <a:avLst/>
              <a:gdLst/>
              <a:ahLst/>
              <a:cxnLst/>
              <a:rect l="l" t="t" r="r" b="b"/>
              <a:pathLst>
                <a:path w="913" h="5503" fill="none" extrusionOk="0">
                  <a:moveTo>
                    <a:pt x="0" y="5502"/>
                  </a:moveTo>
                  <a:cubicBezTo>
                    <a:pt x="0" y="5502"/>
                    <a:pt x="912" y="4712"/>
                    <a:pt x="912" y="2736"/>
                  </a:cubicBezTo>
                  <a:cubicBezTo>
                    <a:pt x="912" y="791"/>
                    <a:pt x="0" y="1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03"/>
            <p:cNvSpPr/>
            <p:nvPr/>
          </p:nvSpPr>
          <p:spPr>
            <a:xfrm>
              <a:off x="5088175" y="2936132"/>
              <a:ext cx="822905" cy="147"/>
            </a:xfrm>
            <a:custGeom>
              <a:avLst/>
              <a:gdLst/>
              <a:ahLst/>
              <a:cxnLst/>
              <a:rect l="l" t="t" r="r" b="b"/>
              <a:pathLst>
                <a:path w="5594" h="1" fill="none" extrusionOk="0">
                  <a:moveTo>
                    <a:pt x="0" y="0"/>
                  </a:moveTo>
                  <a:lnTo>
                    <a:pt x="5593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03"/>
            <p:cNvSpPr/>
            <p:nvPr/>
          </p:nvSpPr>
          <p:spPr>
            <a:xfrm>
              <a:off x="5191001" y="3128397"/>
              <a:ext cx="626079" cy="67227"/>
            </a:xfrm>
            <a:custGeom>
              <a:avLst/>
              <a:gdLst/>
              <a:ahLst/>
              <a:cxnLst/>
              <a:rect l="l" t="t" r="r" b="b"/>
              <a:pathLst>
                <a:path w="4256" h="457" fill="none" extrusionOk="0">
                  <a:moveTo>
                    <a:pt x="4256" y="456"/>
                  </a:moveTo>
                  <a:cubicBezTo>
                    <a:pt x="3830" y="244"/>
                    <a:pt x="3101" y="0"/>
                    <a:pt x="2098" y="0"/>
                  </a:cubicBezTo>
                  <a:cubicBezTo>
                    <a:pt x="1125" y="0"/>
                    <a:pt x="426" y="213"/>
                    <a:pt x="1" y="456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03"/>
            <p:cNvSpPr/>
            <p:nvPr/>
          </p:nvSpPr>
          <p:spPr>
            <a:xfrm>
              <a:off x="5191001" y="2694735"/>
              <a:ext cx="626079" cy="71640"/>
            </a:xfrm>
            <a:custGeom>
              <a:avLst/>
              <a:gdLst/>
              <a:ahLst/>
              <a:cxnLst/>
              <a:rect l="l" t="t" r="r" b="b"/>
              <a:pathLst>
                <a:path w="4256" h="487" fill="none" extrusionOk="0">
                  <a:moveTo>
                    <a:pt x="1" y="0"/>
                  </a:moveTo>
                  <a:cubicBezTo>
                    <a:pt x="426" y="243"/>
                    <a:pt x="1125" y="486"/>
                    <a:pt x="2159" y="486"/>
                  </a:cubicBezTo>
                  <a:cubicBezTo>
                    <a:pt x="3131" y="486"/>
                    <a:pt x="3830" y="243"/>
                    <a:pt x="4256" y="3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176890C-B75B-4E2C-A61B-305BCAC521FE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19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91"/>
          <p:cNvGrpSpPr/>
          <p:nvPr/>
        </p:nvGrpSpPr>
        <p:grpSpPr>
          <a:xfrm>
            <a:off x="5487388" y="1718075"/>
            <a:ext cx="2863019" cy="2707636"/>
            <a:chOff x="4474850" y="1409325"/>
            <a:chExt cx="2863019" cy="2707636"/>
          </a:xfrm>
        </p:grpSpPr>
        <p:sp>
          <p:nvSpPr>
            <p:cNvPr id="1405" name="Google Shape;1405;p91"/>
            <p:cNvSpPr/>
            <p:nvPr/>
          </p:nvSpPr>
          <p:spPr>
            <a:xfrm>
              <a:off x="4474850" y="1409325"/>
              <a:ext cx="2859900" cy="2707500"/>
            </a:xfrm>
            <a:prstGeom prst="roundRect">
              <a:avLst>
                <a:gd name="adj" fmla="val 485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8099331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91"/>
            <p:cNvSpPr/>
            <p:nvPr/>
          </p:nvSpPr>
          <p:spPr>
            <a:xfrm>
              <a:off x="5452870" y="3533575"/>
              <a:ext cx="852000" cy="4968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91"/>
            <p:cNvSpPr/>
            <p:nvPr/>
          </p:nvSpPr>
          <p:spPr>
            <a:xfrm>
              <a:off x="6378162" y="3533575"/>
              <a:ext cx="852000" cy="4968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91"/>
            <p:cNvSpPr/>
            <p:nvPr/>
          </p:nvSpPr>
          <p:spPr>
            <a:xfrm>
              <a:off x="5452100" y="2016250"/>
              <a:ext cx="1764900" cy="1457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91"/>
            <p:cNvSpPr/>
            <p:nvPr/>
          </p:nvSpPr>
          <p:spPr>
            <a:xfrm>
              <a:off x="4475739" y="1675816"/>
              <a:ext cx="2862131" cy="63"/>
            </a:xfrm>
            <a:custGeom>
              <a:avLst/>
              <a:gdLst/>
              <a:ahLst/>
              <a:cxnLst/>
              <a:rect l="l" t="t" r="r" b="b"/>
              <a:pathLst>
                <a:path w="74288" h="1" fill="none" extrusionOk="0">
                  <a:moveTo>
                    <a:pt x="0" y="1"/>
                  </a:moveTo>
                  <a:lnTo>
                    <a:pt x="74287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91"/>
            <p:cNvSpPr/>
            <p:nvPr/>
          </p:nvSpPr>
          <p:spPr>
            <a:xfrm>
              <a:off x="4475739" y="1939429"/>
              <a:ext cx="2862131" cy="63"/>
            </a:xfrm>
            <a:custGeom>
              <a:avLst/>
              <a:gdLst/>
              <a:ahLst/>
              <a:cxnLst/>
              <a:rect l="l" t="t" r="r" b="b"/>
              <a:pathLst>
                <a:path w="74288" h="1" fill="none" extrusionOk="0">
                  <a:moveTo>
                    <a:pt x="0" y="1"/>
                  </a:moveTo>
                  <a:lnTo>
                    <a:pt x="74287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91"/>
            <p:cNvSpPr/>
            <p:nvPr/>
          </p:nvSpPr>
          <p:spPr>
            <a:xfrm>
              <a:off x="4597962" y="1521103"/>
              <a:ext cx="49706" cy="47821"/>
            </a:xfrm>
            <a:custGeom>
              <a:avLst/>
              <a:gdLst/>
              <a:ahLst/>
              <a:cxnLst/>
              <a:rect l="l" t="t" r="r" b="b"/>
              <a:pathLst>
                <a:path w="791" h="761" fill="none" extrusionOk="0">
                  <a:moveTo>
                    <a:pt x="791" y="396"/>
                  </a:moveTo>
                  <a:cubicBezTo>
                    <a:pt x="791" y="153"/>
                    <a:pt x="608" y="1"/>
                    <a:pt x="396" y="1"/>
                  </a:cubicBezTo>
                  <a:cubicBezTo>
                    <a:pt x="183" y="1"/>
                    <a:pt x="1" y="153"/>
                    <a:pt x="1" y="396"/>
                  </a:cubicBezTo>
                  <a:cubicBezTo>
                    <a:pt x="1" y="609"/>
                    <a:pt x="183" y="761"/>
                    <a:pt x="396" y="761"/>
                  </a:cubicBezTo>
                  <a:cubicBezTo>
                    <a:pt x="608" y="761"/>
                    <a:pt x="791" y="609"/>
                    <a:pt x="791" y="3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91"/>
            <p:cNvSpPr/>
            <p:nvPr/>
          </p:nvSpPr>
          <p:spPr>
            <a:xfrm>
              <a:off x="4704916" y="1521103"/>
              <a:ext cx="49706" cy="47821"/>
            </a:xfrm>
            <a:custGeom>
              <a:avLst/>
              <a:gdLst/>
              <a:ahLst/>
              <a:cxnLst/>
              <a:rect l="l" t="t" r="r" b="b"/>
              <a:pathLst>
                <a:path w="791" h="761" fill="none" extrusionOk="0">
                  <a:moveTo>
                    <a:pt x="791" y="396"/>
                  </a:moveTo>
                  <a:cubicBezTo>
                    <a:pt x="791" y="609"/>
                    <a:pt x="609" y="761"/>
                    <a:pt x="396" y="761"/>
                  </a:cubicBezTo>
                  <a:cubicBezTo>
                    <a:pt x="183" y="761"/>
                    <a:pt x="1" y="609"/>
                    <a:pt x="1" y="396"/>
                  </a:cubicBezTo>
                  <a:cubicBezTo>
                    <a:pt x="1" y="153"/>
                    <a:pt x="183" y="1"/>
                    <a:pt x="396" y="1"/>
                  </a:cubicBezTo>
                  <a:cubicBezTo>
                    <a:pt x="609" y="1"/>
                    <a:pt x="791" y="153"/>
                    <a:pt x="791" y="3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91"/>
            <p:cNvSpPr/>
            <p:nvPr/>
          </p:nvSpPr>
          <p:spPr>
            <a:xfrm>
              <a:off x="4813818" y="1521103"/>
              <a:ext cx="47821" cy="47821"/>
            </a:xfrm>
            <a:custGeom>
              <a:avLst/>
              <a:gdLst/>
              <a:ahLst/>
              <a:cxnLst/>
              <a:rect l="l" t="t" r="r" b="b"/>
              <a:pathLst>
                <a:path w="761" h="761" fill="none" extrusionOk="0">
                  <a:moveTo>
                    <a:pt x="760" y="396"/>
                  </a:moveTo>
                  <a:cubicBezTo>
                    <a:pt x="760" y="609"/>
                    <a:pt x="608" y="761"/>
                    <a:pt x="395" y="761"/>
                  </a:cubicBezTo>
                  <a:cubicBezTo>
                    <a:pt x="183" y="761"/>
                    <a:pt x="0" y="609"/>
                    <a:pt x="0" y="396"/>
                  </a:cubicBezTo>
                  <a:cubicBezTo>
                    <a:pt x="0" y="153"/>
                    <a:pt x="183" y="1"/>
                    <a:pt x="395" y="1"/>
                  </a:cubicBezTo>
                  <a:cubicBezTo>
                    <a:pt x="608" y="1"/>
                    <a:pt x="760" y="153"/>
                    <a:pt x="760" y="3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91"/>
            <p:cNvSpPr/>
            <p:nvPr/>
          </p:nvSpPr>
          <p:spPr>
            <a:xfrm>
              <a:off x="4603681" y="1807654"/>
              <a:ext cx="340090" cy="63"/>
            </a:xfrm>
            <a:custGeom>
              <a:avLst/>
              <a:gdLst/>
              <a:ahLst/>
              <a:cxnLst/>
              <a:rect l="l" t="t" r="r" b="b"/>
              <a:pathLst>
                <a:path w="5412" h="1" fill="none" extrusionOk="0">
                  <a:moveTo>
                    <a:pt x="1" y="0"/>
                  </a:moveTo>
                  <a:lnTo>
                    <a:pt x="541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91"/>
            <p:cNvSpPr/>
            <p:nvPr/>
          </p:nvSpPr>
          <p:spPr>
            <a:xfrm>
              <a:off x="5117523" y="1807654"/>
              <a:ext cx="338142" cy="63"/>
            </a:xfrm>
            <a:custGeom>
              <a:avLst/>
              <a:gdLst/>
              <a:ahLst/>
              <a:cxnLst/>
              <a:rect l="l" t="t" r="r" b="b"/>
              <a:pathLst>
                <a:path w="5381" h="1" fill="none" extrusionOk="0">
                  <a:moveTo>
                    <a:pt x="0" y="0"/>
                  </a:moveTo>
                  <a:lnTo>
                    <a:pt x="538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91"/>
            <p:cNvSpPr/>
            <p:nvPr/>
          </p:nvSpPr>
          <p:spPr>
            <a:xfrm>
              <a:off x="5629418" y="1807654"/>
              <a:ext cx="338142" cy="63"/>
            </a:xfrm>
            <a:custGeom>
              <a:avLst/>
              <a:gdLst/>
              <a:ahLst/>
              <a:cxnLst/>
              <a:rect l="l" t="t" r="r" b="b"/>
              <a:pathLst>
                <a:path w="5381" h="1" fill="none" extrusionOk="0">
                  <a:moveTo>
                    <a:pt x="0" y="0"/>
                  </a:moveTo>
                  <a:lnTo>
                    <a:pt x="538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91"/>
            <p:cNvSpPr/>
            <p:nvPr/>
          </p:nvSpPr>
          <p:spPr>
            <a:xfrm>
              <a:off x="6141313" y="1807654"/>
              <a:ext cx="340027" cy="63"/>
            </a:xfrm>
            <a:custGeom>
              <a:avLst/>
              <a:gdLst/>
              <a:ahLst/>
              <a:cxnLst/>
              <a:rect l="l" t="t" r="r" b="b"/>
              <a:pathLst>
                <a:path w="5411" h="1" fill="none" extrusionOk="0">
                  <a:moveTo>
                    <a:pt x="0" y="0"/>
                  </a:moveTo>
                  <a:lnTo>
                    <a:pt x="541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91"/>
            <p:cNvSpPr/>
            <p:nvPr/>
          </p:nvSpPr>
          <p:spPr>
            <a:xfrm>
              <a:off x="5377304" y="1939429"/>
              <a:ext cx="0" cy="2177532"/>
            </a:xfrm>
            <a:custGeom>
              <a:avLst/>
              <a:gdLst/>
              <a:ahLst/>
              <a:cxnLst/>
              <a:rect l="l" t="t" r="r" b="b"/>
              <a:pathLst>
                <a:path h="34652" fill="none" extrusionOk="0">
                  <a:moveTo>
                    <a:pt x="0" y="1"/>
                  </a:moveTo>
                  <a:lnTo>
                    <a:pt x="0" y="3465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91"/>
            <p:cNvSpPr/>
            <p:nvPr/>
          </p:nvSpPr>
          <p:spPr>
            <a:xfrm>
              <a:off x="4475739" y="2327152"/>
              <a:ext cx="901565" cy="63"/>
            </a:xfrm>
            <a:custGeom>
              <a:avLst/>
              <a:gdLst/>
              <a:ahLst/>
              <a:cxnLst/>
              <a:rect l="l" t="t" r="r" b="b"/>
              <a:pathLst>
                <a:path w="14347" h="1" fill="none" extrusionOk="0">
                  <a:moveTo>
                    <a:pt x="0" y="1"/>
                  </a:moveTo>
                  <a:lnTo>
                    <a:pt x="14347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91"/>
            <p:cNvSpPr/>
            <p:nvPr/>
          </p:nvSpPr>
          <p:spPr>
            <a:xfrm>
              <a:off x="4475739" y="2714938"/>
              <a:ext cx="901565" cy="63"/>
            </a:xfrm>
            <a:custGeom>
              <a:avLst/>
              <a:gdLst/>
              <a:ahLst/>
              <a:cxnLst/>
              <a:rect l="l" t="t" r="r" b="b"/>
              <a:pathLst>
                <a:path w="14347" h="1" fill="none" extrusionOk="0">
                  <a:moveTo>
                    <a:pt x="0" y="0"/>
                  </a:moveTo>
                  <a:lnTo>
                    <a:pt x="14347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91"/>
            <p:cNvSpPr/>
            <p:nvPr/>
          </p:nvSpPr>
          <p:spPr>
            <a:xfrm>
              <a:off x="4475739" y="3100775"/>
              <a:ext cx="901565" cy="63"/>
            </a:xfrm>
            <a:custGeom>
              <a:avLst/>
              <a:gdLst/>
              <a:ahLst/>
              <a:cxnLst/>
              <a:rect l="l" t="t" r="r" b="b"/>
              <a:pathLst>
                <a:path w="14347" h="1" fill="none" extrusionOk="0">
                  <a:moveTo>
                    <a:pt x="0" y="0"/>
                  </a:moveTo>
                  <a:lnTo>
                    <a:pt x="14347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91"/>
            <p:cNvSpPr/>
            <p:nvPr/>
          </p:nvSpPr>
          <p:spPr>
            <a:xfrm>
              <a:off x="4475739" y="3488498"/>
              <a:ext cx="901565" cy="63"/>
            </a:xfrm>
            <a:custGeom>
              <a:avLst/>
              <a:gdLst/>
              <a:ahLst/>
              <a:cxnLst/>
              <a:rect l="l" t="t" r="r" b="b"/>
              <a:pathLst>
                <a:path w="14347" h="1" fill="none" extrusionOk="0">
                  <a:moveTo>
                    <a:pt x="0" y="0"/>
                  </a:moveTo>
                  <a:lnTo>
                    <a:pt x="14347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91"/>
            <p:cNvSpPr/>
            <p:nvPr/>
          </p:nvSpPr>
          <p:spPr>
            <a:xfrm>
              <a:off x="4475739" y="3874336"/>
              <a:ext cx="901565" cy="63"/>
            </a:xfrm>
            <a:custGeom>
              <a:avLst/>
              <a:gdLst/>
              <a:ahLst/>
              <a:cxnLst/>
              <a:rect l="l" t="t" r="r" b="b"/>
              <a:pathLst>
                <a:path w="14347" h="1" fill="none" extrusionOk="0">
                  <a:moveTo>
                    <a:pt x="0" y="0"/>
                  </a:moveTo>
                  <a:lnTo>
                    <a:pt x="14347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91"/>
            <p:cNvSpPr/>
            <p:nvPr/>
          </p:nvSpPr>
          <p:spPr>
            <a:xfrm>
              <a:off x="4808099" y="2101808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0"/>
                  </a:moveTo>
                  <a:lnTo>
                    <a:pt x="7204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91"/>
            <p:cNvSpPr/>
            <p:nvPr/>
          </p:nvSpPr>
          <p:spPr>
            <a:xfrm>
              <a:off x="4808099" y="2164836"/>
              <a:ext cx="362964" cy="63"/>
            </a:xfrm>
            <a:custGeom>
              <a:avLst/>
              <a:gdLst/>
              <a:ahLst/>
              <a:cxnLst/>
              <a:rect l="l" t="t" r="r" b="b"/>
              <a:pathLst>
                <a:path w="5776" h="1" fill="none" extrusionOk="0">
                  <a:moveTo>
                    <a:pt x="0" y="0"/>
                  </a:moveTo>
                  <a:lnTo>
                    <a:pt x="5775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91"/>
            <p:cNvSpPr/>
            <p:nvPr/>
          </p:nvSpPr>
          <p:spPr>
            <a:xfrm>
              <a:off x="4808099" y="2489531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0"/>
                  </a:moveTo>
                  <a:lnTo>
                    <a:pt x="7204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91"/>
            <p:cNvSpPr/>
            <p:nvPr/>
          </p:nvSpPr>
          <p:spPr>
            <a:xfrm>
              <a:off x="4808099" y="2552559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1"/>
                  </a:moveTo>
                  <a:lnTo>
                    <a:pt x="7204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91"/>
            <p:cNvSpPr/>
            <p:nvPr/>
          </p:nvSpPr>
          <p:spPr>
            <a:xfrm>
              <a:off x="4808099" y="2877253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1"/>
                  </a:moveTo>
                  <a:lnTo>
                    <a:pt x="7204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91"/>
            <p:cNvSpPr/>
            <p:nvPr/>
          </p:nvSpPr>
          <p:spPr>
            <a:xfrm>
              <a:off x="4808099" y="2938397"/>
              <a:ext cx="301821" cy="63"/>
            </a:xfrm>
            <a:custGeom>
              <a:avLst/>
              <a:gdLst/>
              <a:ahLst/>
              <a:cxnLst/>
              <a:rect l="l" t="t" r="r" b="b"/>
              <a:pathLst>
                <a:path w="4803" h="1" fill="none" extrusionOk="0">
                  <a:moveTo>
                    <a:pt x="0" y="0"/>
                  </a:moveTo>
                  <a:lnTo>
                    <a:pt x="4803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91"/>
            <p:cNvSpPr/>
            <p:nvPr/>
          </p:nvSpPr>
          <p:spPr>
            <a:xfrm>
              <a:off x="4808099" y="3263091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1"/>
                  </a:moveTo>
                  <a:lnTo>
                    <a:pt x="7204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91"/>
            <p:cNvSpPr/>
            <p:nvPr/>
          </p:nvSpPr>
          <p:spPr>
            <a:xfrm>
              <a:off x="4808099" y="3326120"/>
              <a:ext cx="225407" cy="63"/>
            </a:xfrm>
            <a:custGeom>
              <a:avLst/>
              <a:gdLst/>
              <a:ahLst/>
              <a:cxnLst/>
              <a:rect l="l" t="t" r="r" b="b"/>
              <a:pathLst>
                <a:path w="3587" h="1" fill="none" extrusionOk="0">
                  <a:moveTo>
                    <a:pt x="0" y="1"/>
                  </a:moveTo>
                  <a:lnTo>
                    <a:pt x="3587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91"/>
            <p:cNvSpPr/>
            <p:nvPr/>
          </p:nvSpPr>
          <p:spPr>
            <a:xfrm>
              <a:off x="4808099" y="3650814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1"/>
                  </a:moveTo>
                  <a:lnTo>
                    <a:pt x="7204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91"/>
            <p:cNvSpPr/>
            <p:nvPr/>
          </p:nvSpPr>
          <p:spPr>
            <a:xfrm>
              <a:off x="4808099" y="3711957"/>
              <a:ext cx="362964" cy="63"/>
            </a:xfrm>
            <a:custGeom>
              <a:avLst/>
              <a:gdLst/>
              <a:ahLst/>
              <a:cxnLst/>
              <a:rect l="l" t="t" r="r" b="b"/>
              <a:pathLst>
                <a:path w="5776" h="1" fill="none" extrusionOk="0">
                  <a:moveTo>
                    <a:pt x="0" y="1"/>
                  </a:moveTo>
                  <a:lnTo>
                    <a:pt x="5775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91"/>
            <p:cNvSpPr/>
            <p:nvPr/>
          </p:nvSpPr>
          <p:spPr>
            <a:xfrm>
              <a:off x="5452877" y="3664199"/>
              <a:ext cx="851985" cy="301883"/>
            </a:xfrm>
            <a:custGeom>
              <a:avLst/>
              <a:gdLst/>
              <a:ahLst/>
              <a:cxnLst/>
              <a:rect l="l" t="t" r="r" b="b"/>
              <a:pathLst>
                <a:path w="13558" h="4804" fill="none" extrusionOk="0">
                  <a:moveTo>
                    <a:pt x="1" y="4803"/>
                  </a:moveTo>
                  <a:lnTo>
                    <a:pt x="2706" y="2372"/>
                  </a:lnTo>
                  <a:lnTo>
                    <a:pt x="5259" y="4803"/>
                  </a:lnTo>
                  <a:lnTo>
                    <a:pt x="10487" y="1"/>
                  </a:lnTo>
                  <a:lnTo>
                    <a:pt x="13557" y="304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91"/>
            <p:cNvSpPr/>
            <p:nvPr/>
          </p:nvSpPr>
          <p:spPr>
            <a:xfrm>
              <a:off x="5575941" y="3650814"/>
              <a:ext cx="89798" cy="89861"/>
            </a:xfrm>
            <a:custGeom>
              <a:avLst/>
              <a:gdLst/>
              <a:ahLst/>
              <a:cxnLst/>
              <a:rect l="l" t="t" r="r" b="b"/>
              <a:pathLst>
                <a:path w="1429" h="1430" fill="none" extrusionOk="0">
                  <a:moveTo>
                    <a:pt x="1429" y="730"/>
                  </a:moveTo>
                  <a:cubicBezTo>
                    <a:pt x="1429" y="335"/>
                    <a:pt x="1125" y="1"/>
                    <a:pt x="730" y="1"/>
                  </a:cubicBezTo>
                  <a:cubicBezTo>
                    <a:pt x="335" y="1"/>
                    <a:pt x="0" y="335"/>
                    <a:pt x="0" y="730"/>
                  </a:cubicBezTo>
                  <a:cubicBezTo>
                    <a:pt x="0" y="1126"/>
                    <a:pt x="335" y="1430"/>
                    <a:pt x="730" y="1430"/>
                  </a:cubicBezTo>
                  <a:cubicBezTo>
                    <a:pt x="1125" y="1430"/>
                    <a:pt x="1429" y="1126"/>
                    <a:pt x="1429" y="7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91"/>
            <p:cNvSpPr/>
            <p:nvPr/>
          </p:nvSpPr>
          <p:spPr>
            <a:xfrm>
              <a:off x="6378169" y="3664199"/>
              <a:ext cx="851985" cy="301883"/>
            </a:xfrm>
            <a:custGeom>
              <a:avLst/>
              <a:gdLst/>
              <a:ahLst/>
              <a:cxnLst/>
              <a:rect l="l" t="t" r="r" b="b"/>
              <a:pathLst>
                <a:path w="13558" h="4804" fill="none" extrusionOk="0">
                  <a:moveTo>
                    <a:pt x="1" y="4803"/>
                  </a:moveTo>
                  <a:lnTo>
                    <a:pt x="2675" y="2372"/>
                  </a:lnTo>
                  <a:lnTo>
                    <a:pt x="5259" y="4803"/>
                  </a:lnTo>
                  <a:lnTo>
                    <a:pt x="10457" y="1"/>
                  </a:lnTo>
                  <a:lnTo>
                    <a:pt x="13557" y="304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91"/>
            <p:cNvSpPr/>
            <p:nvPr/>
          </p:nvSpPr>
          <p:spPr>
            <a:xfrm>
              <a:off x="6494662" y="3650814"/>
              <a:ext cx="91746" cy="89861"/>
            </a:xfrm>
            <a:custGeom>
              <a:avLst/>
              <a:gdLst/>
              <a:ahLst/>
              <a:cxnLst/>
              <a:rect l="l" t="t" r="r" b="b"/>
              <a:pathLst>
                <a:path w="1460" h="1430" fill="none" extrusionOk="0">
                  <a:moveTo>
                    <a:pt x="1459" y="730"/>
                  </a:moveTo>
                  <a:cubicBezTo>
                    <a:pt x="1459" y="335"/>
                    <a:pt x="1125" y="1"/>
                    <a:pt x="730" y="1"/>
                  </a:cubicBezTo>
                  <a:cubicBezTo>
                    <a:pt x="335" y="1"/>
                    <a:pt x="0" y="335"/>
                    <a:pt x="0" y="730"/>
                  </a:cubicBezTo>
                  <a:cubicBezTo>
                    <a:pt x="0" y="1126"/>
                    <a:pt x="335" y="1430"/>
                    <a:pt x="730" y="1430"/>
                  </a:cubicBezTo>
                  <a:cubicBezTo>
                    <a:pt x="1125" y="1430"/>
                    <a:pt x="1459" y="1126"/>
                    <a:pt x="1459" y="7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91"/>
            <p:cNvSpPr/>
            <p:nvPr/>
          </p:nvSpPr>
          <p:spPr>
            <a:xfrm>
              <a:off x="6168020" y="2506749"/>
              <a:ext cx="341975" cy="341912"/>
            </a:xfrm>
            <a:custGeom>
              <a:avLst/>
              <a:gdLst/>
              <a:ahLst/>
              <a:cxnLst/>
              <a:rect l="l" t="t" r="r" b="b"/>
              <a:pathLst>
                <a:path w="5442" h="5441" fill="none" extrusionOk="0">
                  <a:moveTo>
                    <a:pt x="5442" y="2705"/>
                  </a:moveTo>
                  <a:cubicBezTo>
                    <a:pt x="5442" y="1216"/>
                    <a:pt x="4226" y="0"/>
                    <a:pt x="2736" y="0"/>
                  </a:cubicBezTo>
                  <a:cubicBezTo>
                    <a:pt x="1217" y="0"/>
                    <a:pt x="1" y="1216"/>
                    <a:pt x="1" y="2705"/>
                  </a:cubicBezTo>
                  <a:cubicBezTo>
                    <a:pt x="1" y="4225"/>
                    <a:pt x="1217" y="5441"/>
                    <a:pt x="2736" y="5441"/>
                  </a:cubicBezTo>
                  <a:cubicBezTo>
                    <a:pt x="4226" y="5441"/>
                    <a:pt x="5442" y="4225"/>
                    <a:pt x="5442" y="27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91"/>
            <p:cNvSpPr/>
            <p:nvPr/>
          </p:nvSpPr>
          <p:spPr>
            <a:xfrm>
              <a:off x="5539620" y="2101808"/>
              <a:ext cx="762186" cy="63"/>
            </a:xfrm>
            <a:custGeom>
              <a:avLst/>
              <a:gdLst/>
              <a:ahLst/>
              <a:cxnLst/>
              <a:rect l="l" t="t" r="r" b="b"/>
              <a:pathLst>
                <a:path w="12129" h="1" fill="none" extrusionOk="0">
                  <a:moveTo>
                    <a:pt x="1" y="0"/>
                  </a:moveTo>
                  <a:lnTo>
                    <a:pt x="12129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91"/>
            <p:cNvSpPr/>
            <p:nvPr/>
          </p:nvSpPr>
          <p:spPr>
            <a:xfrm>
              <a:off x="6279376" y="2595839"/>
              <a:ext cx="150124" cy="163731"/>
            </a:xfrm>
            <a:custGeom>
              <a:avLst/>
              <a:gdLst/>
              <a:ahLst/>
              <a:cxnLst/>
              <a:rect l="l" t="t" r="r" b="b"/>
              <a:pathLst>
                <a:path w="2372" h="2587" extrusionOk="0">
                  <a:moveTo>
                    <a:pt x="70" y="0"/>
                  </a:moveTo>
                  <a:cubicBezTo>
                    <a:pt x="31" y="0"/>
                    <a:pt x="0" y="43"/>
                    <a:pt x="0" y="86"/>
                  </a:cubicBezTo>
                  <a:lnTo>
                    <a:pt x="0" y="2488"/>
                  </a:lnTo>
                  <a:cubicBezTo>
                    <a:pt x="0" y="2537"/>
                    <a:pt x="41" y="2587"/>
                    <a:pt x="89" y="2587"/>
                  </a:cubicBezTo>
                  <a:cubicBezTo>
                    <a:pt x="100" y="2587"/>
                    <a:pt x="111" y="2584"/>
                    <a:pt x="122" y="2579"/>
                  </a:cubicBezTo>
                  <a:lnTo>
                    <a:pt x="2310" y="1363"/>
                  </a:lnTo>
                  <a:cubicBezTo>
                    <a:pt x="2371" y="1332"/>
                    <a:pt x="2371" y="1241"/>
                    <a:pt x="2310" y="1211"/>
                  </a:cubicBezTo>
                  <a:lnTo>
                    <a:pt x="122" y="25"/>
                  </a:lnTo>
                  <a:cubicBezTo>
                    <a:pt x="104" y="8"/>
                    <a:pt x="86" y="0"/>
                    <a:pt x="7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91"/>
            <p:cNvSpPr/>
            <p:nvPr/>
          </p:nvSpPr>
          <p:spPr>
            <a:xfrm>
              <a:off x="4596475" y="2052561"/>
              <a:ext cx="150125" cy="150105"/>
            </a:xfrm>
            <a:custGeom>
              <a:avLst/>
              <a:gdLst/>
              <a:ahLst/>
              <a:cxnLst/>
              <a:rect l="l" t="t" r="r" b="b"/>
              <a:pathLst>
                <a:path w="3891" h="3891" extrusionOk="0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91"/>
            <p:cNvSpPr/>
            <p:nvPr/>
          </p:nvSpPr>
          <p:spPr>
            <a:xfrm>
              <a:off x="4596475" y="2446036"/>
              <a:ext cx="150125" cy="150105"/>
            </a:xfrm>
            <a:custGeom>
              <a:avLst/>
              <a:gdLst/>
              <a:ahLst/>
              <a:cxnLst/>
              <a:rect l="l" t="t" r="r" b="b"/>
              <a:pathLst>
                <a:path w="3891" h="3891" extrusionOk="0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91"/>
            <p:cNvSpPr/>
            <p:nvPr/>
          </p:nvSpPr>
          <p:spPr>
            <a:xfrm>
              <a:off x="4596475" y="2832836"/>
              <a:ext cx="150125" cy="150105"/>
            </a:xfrm>
            <a:custGeom>
              <a:avLst/>
              <a:gdLst/>
              <a:ahLst/>
              <a:cxnLst/>
              <a:rect l="l" t="t" r="r" b="b"/>
              <a:pathLst>
                <a:path w="3891" h="3891" extrusionOk="0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91"/>
            <p:cNvSpPr/>
            <p:nvPr/>
          </p:nvSpPr>
          <p:spPr>
            <a:xfrm>
              <a:off x="4596475" y="3219624"/>
              <a:ext cx="150125" cy="150105"/>
            </a:xfrm>
            <a:custGeom>
              <a:avLst/>
              <a:gdLst/>
              <a:ahLst/>
              <a:cxnLst/>
              <a:rect l="l" t="t" r="r" b="b"/>
              <a:pathLst>
                <a:path w="3891" h="3891" extrusionOk="0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91"/>
            <p:cNvSpPr/>
            <p:nvPr/>
          </p:nvSpPr>
          <p:spPr>
            <a:xfrm>
              <a:off x="4596475" y="3606386"/>
              <a:ext cx="150125" cy="150105"/>
            </a:xfrm>
            <a:custGeom>
              <a:avLst/>
              <a:gdLst/>
              <a:ahLst/>
              <a:cxnLst/>
              <a:rect l="l" t="t" r="r" b="b"/>
              <a:pathLst>
                <a:path w="3891" h="3891" extrusionOk="0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6" name="Google Shape;1446;p91"/>
          <p:cNvSpPr txBox="1">
            <a:spLocks noGrp="1"/>
          </p:cNvSpPr>
          <p:nvPr>
            <p:ph type="title"/>
          </p:nvPr>
        </p:nvSpPr>
        <p:spPr>
          <a:xfrm>
            <a:off x="701975" y="1882478"/>
            <a:ext cx="3602700" cy="15799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600"/>
              <a:buFont typeface="Quicksand"/>
              <a:buNone/>
              <a:tabLst/>
              <a:defRPr/>
            </a:pPr>
            <a:r>
              <a:rPr lang="fr-CI" sz="3200" dirty="0"/>
              <a:t>INTRODUCTION</a:t>
            </a:r>
            <a:br>
              <a:rPr lang="fr-CI" sz="3200" dirty="0"/>
            </a:b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Quicksand"/>
                <a:sym typeface="Quicksand"/>
              </a:rPr>
              <a:t>Généralités &amp; Problématique</a:t>
            </a:r>
            <a:endParaRPr lang="fr-CI" sz="3200" dirty="0"/>
          </a:p>
        </p:txBody>
      </p:sp>
      <p:grpSp>
        <p:nvGrpSpPr>
          <p:cNvPr id="1448" name="Google Shape;1448;p91"/>
          <p:cNvGrpSpPr/>
          <p:nvPr/>
        </p:nvGrpSpPr>
        <p:grpSpPr>
          <a:xfrm>
            <a:off x="4765900" y="1319675"/>
            <a:ext cx="2863019" cy="2707636"/>
            <a:chOff x="4474850" y="1409325"/>
            <a:chExt cx="2863019" cy="2707636"/>
          </a:xfrm>
        </p:grpSpPr>
        <p:sp>
          <p:nvSpPr>
            <p:cNvPr id="1449" name="Google Shape;1449;p91"/>
            <p:cNvSpPr/>
            <p:nvPr/>
          </p:nvSpPr>
          <p:spPr>
            <a:xfrm>
              <a:off x="4474850" y="1409325"/>
              <a:ext cx="2859900" cy="2707500"/>
            </a:xfrm>
            <a:prstGeom prst="roundRect">
              <a:avLst>
                <a:gd name="adj" fmla="val 485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91"/>
            <p:cNvSpPr/>
            <p:nvPr/>
          </p:nvSpPr>
          <p:spPr>
            <a:xfrm>
              <a:off x="5452870" y="3533575"/>
              <a:ext cx="852000" cy="4968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91"/>
            <p:cNvSpPr/>
            <p:nvPr/>
          </p:nvSpPr>
          <p:spPr>
            <a:xfrm>
              <a:off x="6378162" y="3533575"/>
              <a:ext cx="852000" cy="4968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91"/>
            <p:cNvSpPr/>
            <p:nvPr/>
          </p:nvSpPr>
          <p:spPr>
            <a:xfrm>
              <a:off x="5452100" y="2016250"/>
              <a:ext cx="1764900" cy="1457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91"/>
            <p:cNvSpPr/>
            <p:nvPr/>
          </p:nvSpPr>
          <p:spPr>
            <a:xfrm>
              <a:off x="4475739" y="1675816"/>
              <a:ext cx="2862131" cy="63"/>
            </a:xfrm>
            <a:custGeom>
              <a:avLst/>
              <a:gdLst/>
              <a:ahLst/>
              <a:cxnLst/>
              <a:rect l="l" t="t" r="r" b="b"/>
              <a:pathLst>
                <a:path w="74288" h="1" fill="none" extrusionOk="0">
                  <a:moveTo>
                    <a:pt x="0" y="1"/>
                  </a:moveTo>
                  <a:lnTo>
                    <a:pt x="74287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91"/>
            <p:cNvSpPr/>
            <p:nvPr/>
          </p:nvSpPr>
          <p:spPr>
            <a:xfrm>
              <a:off x="4475739" y="1939429"/>
              <a:ext cx="2862131" cy="63"/>
            </a:xfrm>
            <a:custGeom>
              <a:avLst/>
              <a:gdLst/>
              <a:ahLst/>
              <a:cxnLst/>
              <a:rect l="l" t="t" r="r" b="b"/>
              <a:pathLst>
                <a:path w="74288" h="1" fill="none" extrusionOk="0">
                  <a:moveTo>
                    <a:pt x="0" y="1"/>
                  </a:moveTo>
                  <a:lnTo>
                    <a:pt x="74287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91"/>
            <p:cNvSpPr/>
            <p:nvPr/>
          </p:nvSpPr>
          <p:spPr>
            <a:xfrm>
              <a:off x="4597962" y="1521103"/>
              <a:ext cx="49706" cy="47821"/>
            </a:xfrm>
            <a:custGeom>
              <a:avLst/>
              <a:gdLst/>
              <a:ahLst/>
              <a:cxnLst/>
              <a:rect l="l" t="t" r="r" b="b"/>
              <a:pathLst>
                <a:path w="791" h="761" fill="none" extrusionOk="0">
                  <a:moveTo>
                    <a:pt x="791" y="396"/>
                  </a:moveTo>
                  <a:cubicBezTo>
                    <a:pt x="791" y="153"/>
                    <a:pt x="608" y="1"/>
                    <a:pt x="396" y="1"/>
                  </a:cubicBezTo>
                  <a:cubicBezTo>
                    <a:pt x="183" y="1"/>
                    <a:pt x="1" y="153"/>
                    <a:pt x="1" y="396"/>
                  </a:cubicBezTo>
                  <a:cubicBezTo>
                    <a:pt x="1" y="609"/>
                    <a:pt x="183" y="761"/>
                    <a:pt x="396" y="761"/>
                  </a:cubicBezTo>
                  <a:cubicBezTo>
                    <a:pt x="608" y="761"/>
                    <a:pt x="791" y="609"/>
                    <a:pt x="791" y="3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91"/>
            <p:cNvSpPr/>
            <p:nvPr/>
          </p:nvSpPr>
          <p:spPr>
            <a:xfrm>
              <a:off x="4704916" y="1521103"/>
              <a:ext cx="49706" cy="47821"/>
            </a:xfrm>
            <a:custGeom>
              <a:avLst/>
              <a:gdLst/>
              <a:ahLst/>
              <a:cxnLst/>
              <a:rect l="l" t="t" r="r" b="b"/>
              <a:pathLst>
                <a:path w="791" h="761" fill="none" extrusionOk="0">
                  <a:moveTo>
                    <a:pt x="791" y="396"/>
                  </a:moveTo>
                  <a:cubicBezTo>
                    <a:pt x="791" y="609"/>
                    <a:pt x="609" y="761"/>
                    <a:pt x="396" y="761"/>
                  </a:cubicBezTo>
                  <a:cubicBezTo>
                    <a:pt x="183" y="761"/>
                    <a:pt x="1" y="609"/>
                    <a:pt x="1" y="396"/>
                  </a:cubicBezTo>
                  <a:cubicBezTo>
                    <a:pt x="1" y="153"/>
                    <a:pt x="183" y="1"/>
                    <a:pt x="396" y="1"/>
                  </a:cubicBezTo>
                  <a:cubicBezTo>
                    <a:pt x="609" y="1"/>
                    <a:pt x="791" y="153"/>
                    <a:pt x="791" y="3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91"/>
            <p:cNvSpPr/>
            <p:nvPr/>
          </p:nvSpPr>
          <p:spPr>
            <a:xfrm>
              <a:off x="4813818" y="1521103"/>
              <a:ext cx="47821" cy="47821"/>
            </a:xfrm>
            <a:custGeom>
              <a:avLst/>
              <a:gdLst/>
              <a:ahLst/>
              <a:cxnLst/>
              <a:rect l="l" t="t" r="r" b="b"/>
              <a:pathLst>
                <a:path w="761" h="761" fill="none" extrusionOk="0">
                  <a:moveTo>
                    <a:pt x="760" y="396"/>
                  </a:moveTo>
                  <a:cubicBezTo>
                    <a:pt x="760" y="609"/>
                    <a:pt x="608" y="761"/>
                    <a:pt x="395" y="761"/>
                  </a:cubicBezTo>
                  <a:cubicBezTo>
                    <a:pt x="183" y="761"/>
                    <a:pt x="0" y="609"/>
                    <a:pt x="0" y="396"/>
                  </a:cubicBezTo>
                  <a:cubicBezTo>
                    <a:pt x="0" y="153"/>
                    <a:pt x="183" y="1"/>
                    <a:pt x="395" y="1"/>
                  </a:cubicBezTo>
                  <a:cubicBezTo>
                    <a:pt x="608" y="1"/>
                    <a:pt x="760" y="153"/>
                    <a:pt x="760" y="3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91"/>
            <p:cNvSpPr/>
            <p:nvPr/>
          </p:nvSpPr>
          <p:spPr>
            <a:xfrm>
              <a:off x="4603681" y="1807654"/>
              <a:ext cx="340090" cy="63"/>
            </a:xfrm>
            <a:custGeom>
              <a:avLst/>
              <a:gdLst/>
              <a:ahLst/>
              <a:cxnLst/>
              <a:rect l="l" t="t" r="r" b="b"/>
              <a:pathLst>
                <a:path w="5412" h="1" fill="none" extrusionOk="0">
                  <a:moveTo>
                    <a:pt x="1" y="0"/>
                  </a:moveTo>
                  <a:lnTo>
                    <a:pt x="541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91"/>
            <p:cNvSpPr/>
            <p:nvPr/>
          </p:nvSpPr>
          <p:spPr>
            <a:xfrm>
              <a:off x="5117523" y="1807654"/>
              <a:ext cx="338142" cy="63"/>
            </a:xfrm>
            <a:custGeom>
              <a:avLst/>
              <a:gdLst/>
              <a:ahLst/>
              <a:cxnLst/>
              <a:rect l="l" t="t" r="r" b="b"/>
              <a:pathLst>
                <a:path w="5381" h="1" fill="none" extrusionOk="0">
                  <a:moveTo>
                    <a:pt x="0" y="0"/>
                  </a:moveTo>
                  <a:lnTo>
                    <a:pt x="538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91"/>
            <p:cNvSpPr/>
            <p:nvPr/>
          </p:nvSpPr>
          <p:spPr>
            <a:xfrm>
              <a:off x="5629418" y="1807654"/>
              <a:ext cx="338142" cy="63"/>
            </a:xfrm>
            <a:custGeom>
              <a:avLst/>
              <a:gdLst/>
              <a:ahLst/>
              <a:cxnLst/>
              <a:rect l="l" t="t" r="r" b="b"/>
              <a:pathLst>
                <a:path w="5381" h="1" fill="none" extrusionOk="0">
                  <a:moveTo>
                    <a:pt x="0" y="0"/>
                  </a:moveTo>
                  <a:lnTo>
                    <a:pt x="538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91"/>
            <p:cNvSpPr/>
            <p:nvPr/>
          </p:nvSpPr>
          <p:spPr>
            <a:xfrm>
              <a:off x="6141313" y="1807654"/>
              <a:ext cx="340027" cy="63"/>
            </a:xfrm>
            <a:custGeom>
              <a:avLst/>
              <a:gdLst/>
              <a:ahLst/>
              <a:cxnLst/>
              <a:rect l="l" t="t" r="r" b="b"/>
              <a:pathLst>
                <a:path w="5411" h="1" fill="none" extrusionOk="0">
                  <a:moveTo>
                    <a:pt x="0" y="0"/>
                  </a:moveTo>
                  <a:lnTo>
                    <a:pt x="541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91"/>
            <p:cNvSpPr/>
            <p:nvPr/>
          </p:nvSpPr>
          <p:spPr>
            <a:xfrm>
              <a:off x="5377304" y="1939429"/>
              <a:ext cx="0" cy="2177532"/>
            </a:xfrm>
            <a:custGeom>
              <a:avLst/>
              <a:gdLst/>
              <a:ahLst/>
              <a:cxnLst/>
              <a:rect l="l" t="t" r="r" b="b"/>
              <a:pathLst>
                <a:path h="34652" fill="none" extrusionOk="0">
                  <a:moveTo>
                    <a:pt x="0" y="1"/>
                  </a:moveTo>
                  <a:lnTo>
                    <a:pt x="0" y="3465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91"/>
            <p:cNvSpPr/>
            <p:nvPr/>
          </p:nvSpPr>
          <p:spPr>
            <a:xfrm>
              <a:off x="4475739" y="2327152"/>
              <a:ext cx="901565" cy="63"/>
            </a:xfrm>
            <a:custGeom>
              <a:avLst/>
              <a:gdLst/>
              <a:ahLst/>
              <a:cxnLst/>
              <a:rect l="l" t="t" r="r" b="b"/>
              <a:pathLst>
                <a:path w="14347" h="1" fill="none" extrusionOk="0">
                  <a:moveTo>
                    <a:pt x="0" y="1"/>
                  </a:moveTo>
                  <a:lnTo>
                    <a:pt x="14347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91"/>
            <p:cNvSpPr/>
            <p:nvPr/>
          </p:nvSpPr>
          <p:spPr>
            <a:xfrm>
              <a:off x="4475739" y="2714938"/>
              <a:ext cx="901565" cy="63"/>
            </a:xfrm>
            <a:custGeom>
              <a:avLst/>
              <a:gdLst/>
              <a:ahLst/>
              <a:cxnLst/>
              <a:rect l="l" t="t" r="r" b="b"/>
              <a:pathLst>
                <a:path w="14347" h="1" fill="none" extrusionOk="0">
                  <a:moveTo>
                    <a:pt x="0" y="0"/>
                  </a:moveTo>
                  <a:lnTo>
                    <a:pt x="14347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91"/>
            <p:cNvSpPr/>
            <p:nvPr/>
          </p:nvSpPr>
          <p:spPr>
            <a:xfrm>
              <a:off x="4475739" y="3100775"/>
              <a:ext cx="901565" cy="63"/>
            </a:xfrm>
            <a:custGeom>
              <a:avLst/>
              <a:gdLst/>
              <a:ahLst/>
              <a:cxnLst/>
              <a:rect l="l" t="t" r="r" b="b"/>
              <a:pathLst>
                <a:path w="14347" h="1" fill="none" extrusionOk="0">
                  <a:moveTo>
                    <a:pt x="0" y="0"/>
                  </a:moveTo>
                  <a:lnTo>
                    <a:pt x="14347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91"/>
            <p:cNvSpPr/>
            <p:nvPr/>
          </p:nvSpPr>
          <p:spPr>
            <a:xfrm>
              <a:off x="4475739" y="3488498"/>
              <a:ext cx="901565" cy="63"/>
            </a:xfrm>
            <a:custGeom>
              <a:avLst/>
              <a:gdLst/>
              <a:ahLst/>
              <a:cxnLst/>
              <a:rect l="l" t="t" r="r" b="b"/>
              <a:pathLst>
                <a:path w="14347" h="1" fill="none" extrusionOk="0">
                  <a:moveTo>
                    <a:pt x="0" y="0"/>
                  </a:moveTo>
                  <a:lnTo>
                    <a:pt x="14347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91"/>
            <p:cNvSpPr/>
            <p:nvPr/>
          </p:nvSpPr>
          <p:spPr>
            <a:xfrm>
              <a:off x="4475739" y="3874336"/>
              <a:ext cx="901565" cy="63"/>
            </a:xfrm>
            <a:custGeom>
              <a:avLst/>
              <a:gdLst/>
              <a:ahLst/>
              <a:cxnLst/>
              <a:rect l="l" t="t" r="r" b="b"/>
              <a:pathLst>
                <a:path w="14347" h="1" fill="none" extrusionOk="0">
                  <a:moveTo>
                    <a:pt x="0" y="0"/>
                  </a:moveTo>
                  <a:lnTo>
                    <a:pt x="14347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91"/>
            <p:cNvSpPr/>
            <p:nvPr/>
          </p:nvSpPr>
          <p:spPr>
            <a:xfrm>
              <a:off x="4808099" y="2101808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0"/>
                  </a:moveTo>
                  <a:lnTo>
                    <a:pt x="7204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91"/>
            <p:cNvSpPr/>
            <p:nvPr/>
          </p:nvSpPr>
          <p:spPr>
            <a:xfrm>
              <a:off x="4808099" y="2164836"/>
              <a:ext cx="362964" cy="63"/>
            </a:xfrm>
            <a:custGeom>
              <a:avLst/>
              <a:gdLst/>
              <a:ahLst/>
              <a:cxnLst/>
              <a:rect l="l" t="t" r="r" b="b"/>
              <a:pathLst>
                <a:path w="5776" h="1" fill="none" extrusionOk="0">
                  <a:moveTo>
                    <a:pt x="0" y="0"/>
                  </a:moveTo>
                  <a:lnTo>
                    <a:pt x="5775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91"/>
            <p:cNvSpPr/>
            <p:nvPr/>
          </p:nvSpPr>
          <p:spPr>
            <a:xfrm>
              <a:off x="4808099" y="2489531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0"/>
                  </a:moveTo>
                  <a:lnTo>
                    <a:pt x="7204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91"/>
            <p:cNvSpPr/>
            <p:nvPr/>
          </p:nvSpPr>
          <p:spPr>
            <a:xfrm>
              <a:off x="4808099" y="2552559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1"/>
                  </a:moveTo>
                  <a:lnTo>
                    <a:pt x="7204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91"/>
            <p:cNvSpPr/>
            <p:nvPr/>
          </p:nvSpPr>
          <p:spPr>
            <a:xfrm>
              <a:off x="4808099" y="2877253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1"/>
                  </a:moveTo>
                  <a:lnTo>
                    <a:pt x="7204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91"/>
            <p:cNvSpPr/>
            <p:nvPr/>
          </p:nvSpPr>
          <p:spPr>
            <a:xfrm>
              <a:off x="4808099" y="2938397"/>
              <a:ext cx="301821" cy="63"/>
            </a:xfrm>
            <a:custGeom>
              <a:avLst/>
              <a:gdLst/>
              <a:ahLst/>
              <a:cxnLst/>
              <a:rect l="l" t="t" r="r" b="b"/>
              <a:pathLst>
                <a:path w="4803" h="1" fill="none" extrusionOk="0">
                  <a:moveTo>
                    <a:pt x="0" y="0"/>
                  </a:moveTo>
                  <a:lnTo>
                    <a:pt x="4803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91"/>
            <p:cNvSpPr/>
            <p:nvPr/>
          </p:nvSpPr>
          <p:spPr>
            <a:xfrm>
              <a:off x="4808099" y="3263091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1"/>
                  </a:moveTo>
                  <a:lnTo>
                    <a:pt x="7204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91"/>
            <p:cNvSpPr/>
            <p:nvPr/>
          </p:nvSpPr>
          <p:spPr>
            <a:xfrm>
              <a:off x="4808099" y="3326120"/>
              <a:ext cx="225407" cy="63"/>
            </a:xfrm>
            <a:custGeom>
              <a:avLst/>
              <a:gdLst/>
              <a:ahLst/>
              <a:cxnLst/>
              <a:rect l="l" t="t" r="r" b="b"/>
              <a:pathLst>
                <a:path w="3587" h="1" fill="none" extrusionOk="0">
                  <a:moveTo>
                    <a:pt x="0" y="1"/>
                  </a:moveTo>
                  <a:lnTo>
                    <a:pt x="3587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91"/>
            <p:cNvSpPr/>
            <p:nvPr/>
          </p:nvSpPr>
          <p:spPr>
            <a:xfrm>
              <a:off x="4808099" y="3650814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1"/>
                  </a:moveTo>
                  <a:lnTo>
                    <a:pt x="7204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91"/>
            <p:cNvSpPr/>
            <p:nvPr/>
          </p:nvSpPr>
          <p:spPr>
            <a:xfrm>
              <a:off x="4808099" y="3711957"/>
              <a:ext cx="362964" cy="63"/>
            </a:xfrm>
            <a:custGeom>
              <a:avLst/>
              <a:gdLst/>
              <a:ahLst/>
              <a:cxnLst/>
              <a:rect l="l" t="t" r="r" b="b"/>
              <a:pathLst>
                <a:path w="5776" h="1" fill="none" extrusionOk="0">
                  <a:moveTo>
                    <a:pt x="0" y="1"/>
                  </a:moveTo>
                  <a:lnTo>
                    <a:pt x="5775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91"/>
            <p:cNvSpPr/>
            <p:nvPr/>
          </p:nvSpPr>
          <p:spPr>
            <a:xfrm>
              <a:off x="5452877" y="3664199"/>
              <a:ext cx="851985" cy="301883"/>
            </a:xfrm>
            <a:custGeom>
              <a:avLst/>
              <a:gdLst/>
              <a:ahLst/>
              <a:cxnLst/>
              <a:rect l="l" t="t" r="r" b="b"/>
              <a:pathLst>
                <a:path w="13558" h="4804" fill="none" extrusionOk="0">
                  <a:moveTo>
                    <a:pt x="1" y="4803"/>
                  </a:moveTo>
                  <a:lnTo>
                    <a:pt x="2706" y="2372"/>
                  </a:lnTo>
                  <a:lnTo>
                    <a:pt x="5259" y="4803"/>
                  </a:lnTo>
                  <a:lnTo>
                    <a:pt x="10487" y="1"/>
                  </a:lnTo>
                  <a:lnTo>
                    <a:pt x="13557" y="304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91"/>
            <p:cNvSpPr/>
            <p:nvPr/>
          </p:nvSpPr>
          <p:spPr>
            <a:xfrm>
              <a:off x="5575941" y="3650814"/>
              <a:ext cx="89798" cy="89861"/>
            </a:xfrm>
            <a:custGeom>
              <a:avLst/>
              <a:gdLst/>
              <a:ahLst/>
              <a:cxnLst/>
              <a:rect l="l" t="t" r="r" b="b"/>
              <a:pathLst>
                <a:path w="1429" h="1430" fill="none" extrusionOk="0">
                  <a:moveTo>
                    <a:pt x="1429" y="730"/>
                  </a:moveTo>
                  <a:cubicBezTo>
                    <a:pt x="1429" y="335"/>
                    <a:pt x="1125" y="1"/>
                    <a:pt x="730" y="1"/>
                  </a:cubicBezTo>
                  <a:cubicBezTo>
                    <a:pt x="335" y="1"/>
                    <a:pt x="0" y="335"/>
                    <a:pt x="0" y="730"/>
                  </a:cubicBezTo>
                  <a:cubicBezTo>
                    <a:pt x="0" y="1126"/>
                    <a:pt x="335" y="1430"/>
                    <a:pt x="730" y="1430"/>
                  </a:cubicBezTo>
                  <a:cubicBezTo>
                    <a:pt x="1125" y="1430"/>
                    <a:pt x="1429" y="1126"/>
                    <a:pt x="1429" y="7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91"/>
            <p:cNvSpPr/>
            <p:nvPr/>
          </p:nvSpPr>
          <p:spPr>
            <a:xfrm>
              <a:off x="6378169" y="3664199"/>
              <a:ext cx="851985" cy="301883"/>
            </a:xfrm>
            <a:custGeom>
              <a:avLst/>
              <a:gdLst/>
              <a:ahLst/>
              <a:cxnLst/>
              <a:rect l="l" t="t" r="r" b="b"/>
              <a:pathLst>
                <a:path w="13558" h="4804" fill="none" extrusionOk="0">
                  <a:moveTo>
                    <a:pt x="1" y="4803"/>
                  </a:moveTo>
                  <a:lnTo>
                    <a:pt x="2675" y="2372"/>
                  </a:lnTo>
                  <a:lnTo>
                    <a:pt x="5259" y="4803"/>
                  </a:lnTo>
                  <a:lnTo>
                    <a:pt x="10457" y="1"/>
                  </a:lnTo>
                  <a:lnTo>
                    <a:pt x="13557" y="304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91"/>
            <p:cNvSpPr/>
            <p:nvPr/>
          </p:nvSpPr>
          <p:spPr>
            <a:xfrm>
              <a:off x="6494662" y="3650814"/>
              <a:ext cx="91746" cy="89861"/>
            </a:xfrm>
            <a:custGeom>
              <a:avLst/>
              <a:gdLst/>
              <a:ahLst/>
              <a:cxnLst/>
              <a:rect l="l" t="t" r="r" b="b"/>
              <a:pathLst>
                <a:path w="1460" h="1430" fill="none" extrusionOk="0">
                  <a:moveTo>
                    <a:pt x="1459" y="730"/>
                  </a:moveTo>
                  <a:cubicBezTo>
                    <a:pt x="1459" y="335"/>
                    <a:pt x="1125" y="1"/>
                    <a:pt x="730" y="1"/>
                  </a:cubicBezTo>
                  <a:cubicBezTo>
                    <a:pt x="335" y="1"/>
                    <a:pt x="0" y="335"/>
                    <a:pt x="0" y="730"/>
                  </a:cubicBezTo>
                  <a:cubicBezTo>
                    <a:pt x="0" y="1126"/>
                    <a:pt x="335" y="1430"/>
                    <a:pt x="730" y="1430"/>
                  </a:cubicBezTo>
                  <a:cubicBezTo>
                    <a:pt x="1125" y="1430"/>
                    <a:pt x="1459" y="1126"/>
                    <a:pt x="1459" y="7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91"/>
            <p:cNvSpPr/>
            <p:nvPr/>
          </p:nvSpPr>
          <p:spPr>
            <a:xfrm>
              <a:off x="6168020" y="2506749"/>
              <a:ext cx="341975" cy="341912"/>
            </a:xfrm>
            <a:custGeom>
              <a:avLst/>
              <a:gdLst/>
              <a:ahLst/>
              <a:cxnLst/>
              <a:rect l="l" t="t" r="r" b="b"/>
              <a:pathLst>
                <a:path w="5442" h="5441" fill="none" extrusionOk="0">
                  <a:moveTo>
                    <a:pt x="5442" y="2705"/>
                  </a:moveTo>
                  <a:cubicBezTo>
                    <a:pt x="5442" y="1216"/>
                    <a:pt x="4226" y="0"/>
                    <a:pt x="2736" y="0"/>
                  </a:cubicBezTo>
                  <a:cubicBezTo>
                    <a:pt x="1217" y="0"/>
                    <a:pt x="1" y="1216"/>
                    <a:pt x="1" y="2705"/>
                  </a:cubicBezTo>
                  <a:cubicBezTo>
                    <a:pt x="1" y="4225"/>
                    <a:pt x="1217" y="5441"/>
                    <a:pt x="2736" y="5441"/>
                  </a:cubicBezTo>
                  <a:cubicBezTo>
                    <a:pt x="4226" y="5441"/>
                    <a:pt x="5442" y="4225"/>
                    <a:pt x="5442" y="27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91"/>
            <p:cNvSpPr/>
            <p:nvPr/>
          </p:nvSpPr>
          <p:spPr>
            <a:xfrm>
              <a:off x="5539620" y="2101808"/>
              <a:ext cx="762186" cy="63"/>
            </a:xfrm>
            <a:custGeom>
              <a:avLst/>
              <a:gdLst/>
              <a:ahLst/>
              <a:cxnLst/>
              <a:rect l="l" t="t" r="r" b="b"/>
              <a:pathLst>
                <a:path w="12129" h="1" fill="none" extrusionOk="0">
                  <a:moveTo>
                    <a:pt x="1" y="0"/>
                  </a:moveTo>
                  <a:lnTo>
                    <a:pt x="12129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91"/>
            <p:cNvSpPr/>
            <p:nvPr/>
          </p:nvSpPr>
          <p:spPr>
            <a:xfrm>
              <a:off x="6279376" y="2595839"/>
              <a:ext cx="150124" cy="163731"/>
            </a:xfrm>
            <a:custGeom>
              <a:avLst/>
              <a:gdLst/>
              <a:ahLst/>
              <a:cxnLst/>
              <a:rect l="l" t="t" r="r" b="b"/>
              <a:pathLst>
                <a:path w="2372" h="2587" extrusionOk="0">
                  <a:moveTo>
                    <a:pt x="70" y="0"/>
                  </a:moveTo>
                  <a:cubicBezTo>
                    <a:pt x="31" y="0"/>
                    <a:pt x="0" y="43"/>
                    <a:pt x="0" y="86"/>
                  </a:cubicBezTo>
                  <a:lnTo>
                    <a:pt x="0" y="2488"/>
                  </a:lnTo>
                  <a:cubicBezTo>
                    <a:pt x="0" y="2537"/>
                    <a:pt x="41" y="2587"/>
                    <a:pt x="89" y="2587"/>
                  </a:cubicBezTo>
                  <a:cubicBezTo>
                    <a:pt x="100" y="2587"/>
                    <a:pt x="111" y="2584"/>
                    <a:pt x="122" y="2579"/>
                  </a:cubicBezTo>
                  <a:lnTo>
                    <a:pt x="2310" y="1363"/>
                  </a:lnTo>
                  <a:cubicBezTo>
                    <a:pt x="2371" y="1332"/>
                    <a:pt x="2371" y="1241"/>
                    <a:pt x="2310" y="1211"/>
                  </a:cubicBezTo>
                  <a:lnTo>
                    <a:pt x="122" y="25"/>
                  </a:lnTo>
                  <a:cubicBezTo>
                    <a:pt x="104" y="8"/>
                    <a:pt x="86" y="0"/>
                    <a:pt x="7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91"/>
            <p:cNvSpPr/>
            <p:nvPr/>
          </p:nvSpPr>
          <p:spPr>
            <a:xfrm>
              <a:off x="4596475" y="2052561"/>
              <a:ext cx="150125" cy="150105"/>
            </a:xfrm>
            <a:custGeom>
              <a:avLst/>
              <a:gdLst/>
              <a:ahLst/>
              <a:cxnLst/>
              <a:rect l="l" t="t" r="r" b="b"/>
              <a:pathLst>
                <a:path w="3891" h="3891" extrusionOk="0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91"/>
            <p:cNvSpPr/>
            <p:nvPr/>
          </p:nvSpPr>
          <p:spPr>
            <a:xfrm>
              <a:off x="4596475" y="2446036"/>
              <a:ext cx="150125" cy="150105"/>
            </a:xfrm>
            <a:custGeom>
              <a:avLst/>
              <a:gdLst/>
              <a:ahLst/>
              <a:cxnLst/>
              <a:rect l="l" t="t" r="r" b="b"/>
              <a:pathLst>
                <a:path w="3891" h="3891" extrusionOk="0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91"/>
            <p:cNvSpPr/>
            <p:nvPr/>
          </p:nvSpPr>
          <p:spPr>
            <a:xfrm>
              <a:off x="4596475" y="2832836"/>
              <a:ext cx="150125" cy="150105"/>
            </a:xfrm>
            <a:custGeom>
              <a:avLst/>
              <a:gdLst/>
              <a:ahLst/>
              <a:cxnLst/>
              <a:rect l="l" t="t" r="r" b="b"/>
              <a:pathLst>
                <a:path w="3891" h="3891" extrusionOk="0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91"/>
            <p:cNvSpPr/>
            <p:nvPr/>
          </p:nvSpPr>
          <p:spPr>
            <a:xfrm>
              <a:off x="4596475" y="3219624"/>
              <a:ext cx="150125" cy="150105"/>
            </a:xfrm>
            <a:custGeom>
              <a:avLst/>
              <a:gdLst/>
              <a:ahLst/>
              <a:cxnLst/>
              <a:rect l="l" t="t" r="r" b="b"/>
              <a:pathLst>
                <a:path w="3891" h="3891" extrusionOk="0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91"/>
            <p:cNvSpPr/>
            <p:nvPr/>
          </p:nvSpPr>
          <p:spPr>
            <a:xfrm>
              <a:off x="4596475" y="3606386"/>
              <a:ext cx="150125" cy="150105"/>
            </a:xfrm>
            <a:custGeom>
              <a:avLst/>
              <a:gdLst/>
              <a:ahLst/>
              <a:cxnLst/>
              <a:rect l="l" t="t" r="r" b="b"/>
              <a:pathLst>
                <a:path w="3891" h="3891" extrusionOk="0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FD1B256-F946-4176-BCD4-917887F5033D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00"/>
          <p:cNvSpPr txBox="1">
            <a:spLocks noGrp="1"/>
          </p:cNvSpPr>
          <p:nvPr>
            <p:ph type="title" idx="4"/>
          </p:nvPr>
        </p:nvSpPr>
        <p:spPr>
          <a:xfrm>
            <a:off x="761467" y="2440960"/>
            <a:ext cx="1778216" cy="65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SGBD </a:t>
            </a:r>
            <a:r>
              <a:rPr lang="en" sz="1600" dirty="0"/>
              <a:t>MySQL</a:t>
            </a:r>
            <a:endParaRPr sz="1600" dirty="0"/>
          </a:p>
        </p:txBody>
      </p:sp>
      <p:sp>
        <p:nvSpPr>
          <p:cNvPr id="1800" name="Google Shape;1800;p100"/>
          <p:cNvSpPr txBox="1">
            <a:spLocks noGrp="1"/>
          </p:cNvSpPr>
          <p:nvPr>
            <p:ph type="title" idx="8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/>
            </a:pPr>
            <a:r>
              <a:rPr lang="en" dirty="0"/>
              <a:t>OUTILS D’IMPLEMENTATION</a:t>
            </a:r>
            <a:endParaRPr dirty="0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BAE6A173-B208-426A-8BB9-CDE4A8C5F2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50" y="1469165"/>
            <a:ext cx="1658620" cy="85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920D2D01-69AB-4EF3-A347-2D79A6844F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720" y="1469165"/>
            <a:ext cx="985520" cy="102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raphique 62">
            <a:extLst>
              <a:ext uri="{FF2B5EF4-FFF2-40B4-BE49-F238E27FC236}">
                <a16:creationId xmlns:a16="http://schemas.microsoft.com/office/drawing/2014/main" id="{759C8A56-79AC-4C54-B387-556AAB4C58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990" y="1532419"/>
            <a:ext cx="1382395" cy="746125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74A554EC-2E51-4F39-B35E-7900370D23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6240" y="1414800"/>
            <a:ext cx="1057910" cy="105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93C54B02-691D-4E5B-9FD1-F342973A9C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832" y="3162206"/>
            <a:ext cx="1288415" cy="966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raphique 19">
            <a:extLst>
              <a:ext uri="{FF2B5EF4-FFF2-40B4-BE49-F238E27FC236}">
                <a16:creationId xmlns:a16="http://schemas.microsoft.com/office/drawing/2014/main" id="{F298F7FE-2874-407B-9CFF-5A3ED773D2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10406" y="3180160"/>
            <a:ext cx="974091" cy="949785"/>
          </a:xfrm>
          <a:prstGeom prst="rect">
            <a:avLst/>
          </a:prstGeom>
        </p:spPr>
      </p:pic>
      <p:pic>
        <p:nvPicPr>
          <p:cNvPr id="52" name="Graphique 30">
            <a:extLst>
              <a:ext uri="{FF2B5EF4-FFF2-40B4-BE49-F238E27FC236}">
                <a16:creationId xmlns:a16="http://schemas.microsoft.com/office/drawing/2014/main" id="{2F0B0D61-EBD3-4349-AD80-398BA9DA0E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62090" y="3152618"/>
            <a:ext cx="974090" cy="974090"/>
          </a:xfrm>
          <a:prstGeom prst="rect">
            <a:avLst/>
          </a:prstGeom>
        </p:spPr>
      </p:pic>
      <p:sp>
        <p:nvSpPr>
          <p:cNvPr id="13" name="Google Shape;1796;p100">
            <a:extLst>
              <a:ext uri="{FF2B5EF4-FFF2-40B4-BE49-F238E27FC236}">
                <a16:creationId xmlns:a16="http://schemas.microsoft.com/office/drawing/2014/main" id="{1CB21DCC-42FF-41E3-AAF7-FF2350C81EED}"/>
              </a:ext>
            </a:extLst>
          </p:cNvPr>
          <p:cNvSpPr txBox="1">
            <a:spLocks/>
          </p:cNvSpPr>
          <p:nvPr/>
        </p:nvSpPr>
        <p:spPr>
          <a:xfrm>
            <a:off x="2964918" y="2440960"/>
            <a:ext cx="1778216" cy="65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"/>
              <a:buNone/>
              <a:defRPr sz="2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fr-CI" sz="1600" b="0" dirty="0"/>
              <a:t>Framework </a:t>
            </a:r>
            <a:r>
              <a:rPr lang="fr-CI" sz="1600" dirty="0" err="1"/>
              <a:t>Laravel</a:t>
            </a:r>
            <a:endParaRPr lang="fr-CI" sz="1600" dirty="0"/>
          </a:p>
        </p:txBody>
      </p:sp>
      <p:sp>
        <p:nvSpPr>
          <p:cNvPr id="14" name="Google Shape;1796;p100">
            <a:extLst>
              <a:ext uri="{FF2B5EF4-FFF2-40B4-BE49-F238E27FC236}">
                <a16:creationId xmlns:a16="http://schemas.microsoft.com/office/drawing/2014/main" id="{4A2AA5CF-FD33-4243-99E2-3BFBC8D1E719}"/>
              </a:ext>
            </a:extLst>
          </p:cNvPr>
          <p:cNvSpPr txBox="1">
            <a:spLocks/>
          </p:cNvSpPr>
          <p:nvPr/>
        </p:nvSpPr>
        <p:spPr>
          <a:xfrm>
            <a:off x="5003079" y="2440960"/>
            <a:ext cx="1778216" cy="65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"/>
              <a:buNone/>
              <a:defRPr sz="2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fr-CI" sz="1600" b="0" dirty="0"/>
              <a:t>Langage </a:t>
            </a:r>
            <a:r>
              <a:rPr lang="fr-CI" sz="1600" dirty="0"/>
              <a:t>PHP</a:t>
            </a:r>
          </a:p>
        </p:txBody>
      </p:sp>
      <p:sp>
        <p:nvSpPr>
          <p:cNvPr id="15" name="Google Shape;1796;p100">
            <a:extLst>
              <a:ext uri="{FF2B5EF4-FFF2-40B4-BE49-F238E27FC236}">
                <a16:creationId xmlns:a16="http://schemas.microsoft.com/office/drawing/2014/main" id="{D28BF189-36F8-4DFB-AAAE-511DDE2B346C}"/>
              </a:ext>
            </a:extLst>
          </p:cNvPr>
          <p:cNvSpPr txBox="1">
            <a:spLocks/>
          </p:cNvSpPr>
          <p:nvPr/>
        </p:nvSpPr>
        <p:spPr>
          <a:xfrm>
            <a:off x="6946087" y="2440960"/>
            <a:ext cx="1778216" cy="65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"/>
              <a:buNone/>
              <a:defRPr sz="2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fr-CI" sz="1600" b="0" dirty="0"/>
              <a:t>Editeur</a:t>
            </a:r>
          </a:p>
          <a:p>
            <a:r>
              <a:rPr lang="fr-CI" sz="1600" dirty="0"/>
              <a:t>VS Code</a:t>
            </a:r>
          </a:p>
        </p:txBody>
      </p:sp>
      <p:sp>
        <p:nvSpPr>
          <p:cNvPr id="16" name="Google Shape;1796;p100">
            <a:extLst>
              <a:ext uri="{FF2B5EF4-FFF2-40B4-BE49-F238E27FC236}">
                <a16:creationId xmlns:a16="http://schemas.microsoft.com/office/drawing/2014/main" id="{01E5512B-1AEF-4FFF-9B03-79E149581D60}"/>
              </a:ext>
            </a:extLst>
          </p:cNvPr>
          <p:cNvSpPr txBox="1">
            <a:spLocks/>
          </p:cNvSpPr>
          <p:nvPr/>
        </p:nvSpPr>
        <p:spPr>
          <a:xfrm>
            <a:off x="1345931" y="4163915"/>
            <a:ext cx="1778216" cy="65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"/>
              <a:buNone/>
              <a:defRPr sz="2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fr-CI" sz="1600" b="0" dirty="0"/>
              <a:t>Serveur </a:t>
            </a:r>
            <a:r>
              <a:rPr lang="fr-CI" sz="1600" dirty="0"/>
              <a:t>Laragon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7D9B905-5C8C-4A88-B18E-F776BBBD68D4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Google Shape;1796;p100">
            <a:extLst>
              <a:ext uri="{FF2B5EF4-FFF2-40B4-BE49-F238E27FC236}">
                <a16:creationId xmlns:a16="http://schemas.microsoft.com/office/drawing/2014/main" id="{9EC15137-D747-4E9B-BC9B-D635ACE78C6E}"/>
              </a:ext>
            </a:extLst>
          </p:cNvPr>
          <p:cNvSpPr txBox="1">
            <a:spLocks/>
          </p:cNvSpPr>
          <p:nvPr/>
        </p:nvSpPr>
        <p:spPr>
          <a:xfrm>
            <a:off x="3460628" y="4163915"/>
            <a:ext cx="2092059" cy="65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"/>
              <a:buNone/>
              <a:defRPr sz="2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fr-CI" sz="1600" b="0" dirty="0"/>
              <a:t>Conception IHM</a:t>
            </a:r>
          </a:p>
          <a:p>
            <a:r>
              <a:rPr lang="fr-CI" sz="1600" dirty="0"/>
              <a:t>Adobe XD</a:t>
            </a:r>
          </a:p>
        </p:txBody>
      </p:sp>
      <p:sp>
        <p:nvSpPr>
          <p:cNvPr id="20" name="Google Shape;1796;p100">
            <a:extLst>
              <a:ext uri="{FF2B5EF4-FFF2-40B4-BE49-F238E27FC236}">
                <a16:creationId xmlns:a16="http://schemas.microsoft.com/office/drawing/2014/main" id="{57F93236-7A20-45E6-9A8F-A97735D29122}"/>
              </a:ext>
            </a:extLst>
          </p:cNvPr>
          <p:cNvSpPr txBox="1">
            <a:spLocks/>
          </p:cNvSpPr>
          <p:nvPr/>
        </p:nvSpPr>
        <p:spPr>
          <a:xfrm>
            <a:off x="5960027" y="4163914"/>
            <a:ext cx="1778216" cy="65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"/>
              <a:buNone/>
              <a:defRPr sz="2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fr-CI" sz="1600" b="0" dirty="0" err="1"/>
              <a:t>Versionneur</a:t>
            </a:r>
            <a:r>
              <a:rPr lang="fr-CI" sz="1600" b="0" dirty="0"/>
              <a:t> </a:t>
            </a:r>
            <a:r>
              <a:rPr lang="fr-CI" sz="1600" dirty="0"/>
              <a:t>GitHub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3D3C64D-D245-4263-AABB-CBA3B7346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24"/>
          <a:stretch/>
        </p:blipFill>
        <p:spPr bwMode="auto">
          <a:xfrm>
            <a:off x="-184504" y="1"/>
            <a:ext cx="9513007" cy="51434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BEE8E08B-6072-4204-86B7-629FCBE6800D}"/>
              </a:ext>
            </a:extLst>
          </p:cNvPr>
          <p:cNvGrpSpPr/>
          <p:nvPr/>
        </p:nvGrpSpPr>
        <p:grpSpPr>
          <a:xfrm>
            <a:off x="713099" y="4013675"/>
            <a:ext cx="7717800" cy="988800"/>
            <a:chOff x="713099" y="4013675"/>
            <a:chExt cx="7717800" cy="988800"/>
          </a:xfrm>
        </p:grpSpPr>
        <p:sp>
          <p:nvSpPr>
            <p:cNvPr id="1931" name="Google Shape;1931;p106"/>
            <p:cNvSpPr/>
            <p:nvPr/>
          </p:nvSpPr>
          <p:spPr>
            <a:xfrm>
              <a:off x="1304699" y="4423775"/>
              <a:ext cx="6534600" cy="578700"/>
            </a:xfrm>
            <a:prstGeom prst="roundRect">
              <a:avLst>
                <a:gd name="adj" fmla="val 2299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3238"/>
                </a:buClr>
                <a:buSzPts val="1800"/>
                <a:buFont typeface="Quicksand"/>
                <a:buNone/>
                <a:tabLst/>
                <a:defRPr/>
              </a:pPr>
              <a:r>
                <a:rPr kumimoji="0" lang="fr-CI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Montserrat Black"/>
                  <a:sym typeface="Montserrat Black"/>
                </a:rPr>
                <a:t>Page d’accueil</a:t>
              </a:r>
            </a:p>
          </p:txBody>
        </p:sp>
        <p:sp>
          <p:nvSpPr>
            <p:cNvPr id="6" name="Google Shape;1932;p106">
              <a:extLst>
                <a:ext uri="{FF2B5EF4-FFF2-40B4-BE49-F238E27FC236}">
                  <a16:creationId xmlns:a16="http://schemas.microsoft.com/office/drawing/2014/main" id="{F5511DEE-EE13-4564-A437-2D5B738B0654}"/>
                </a:ext>
              </a:extLst>
            </p:cNvPr>
            <p:cNvSpPr txBox="1">
              <a:spLocks/>
            </p:cNvSpPr>
            <p:nvPr/>
          </p:nvSpPr>
          <p:spPr>
            <a:xfrm>
              <a:off x="713099" y="4013675"/>
              <a:ext cx="77178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28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icksand"/>
                <a:buNone/>
                <a:defRPr sz="2000" b="0" i="0" u="none" strike="noStrike" cap="none">
                  <a:solidFill>
                    <a:schemeClr val="lt2"/>
                  </a:solidFill>
                  <a:latin typeface="Montserrat Black"/>
                  <a:ea typeface="Montserrat Black"/>
                  <a:cs typeface="Montserrat Black"/>
                  <a:sym typeface="Montserrat Black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icksand"/>
                <a:buChar char="○"/>
                <a:defRPr sz="1400" b="0" i="0" u="none" strike="noStrike" cap="none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icksand"/>
                <a:buChar char="■"/>
                <a:defRPr sz="1400" b="0" i="0" u="none" strike="noStrike" cap="none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icksand"/>
                <a:buChar char="●"/>
                <a:defRPr sz="1400" b="0" i="0" u="none" strike="noStrike" cap="none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icksand"/>
                <a:buChar char="○"/>
                <a:defRPr sz="1400" b="0" i="0" u="none" strike="noStrike" cap="none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icksand"/>
                <a:buChar char="■"/>
                <a:defRPr sz="1400" b="0" i="0" u="none" strike="noStrike" cap="none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icksand"/>
                <a:buChar char="●"/>
                <a:defRPr sz="1400" b="0" i="0" u="none" strike="noStrike" cap="none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icksand"/>
                <a:buChar char="○"/>
                <a:defRPr sz="1400" b="0" i="0" u="none" strike="noStrike" cap="none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icksand"/>
                <a:buChar char="■"/>
                <a:defRPr sz="1400" b="0" i="0" u="none" strike="noStrike" cap="none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9pPr>
            </a:lstStyle>
            <a:p>
              <a:pPr marL="514350" indent="-514350">
                <a:buClr>
                  <a:schemeClr val="tx1"/>
                </a:buClr>
                <a:buFont typeface="+mj-lt"/>
                <a:buAutoNum type="romanUcPeriod" startAt="2"/>
              </a:pPr>
              <a:r>
                <a:rPr lang="fr-CI" dirty="0"/>
                <a:t>PRESENTATION DE L’APPLICATION</a:t>
              </a:r>
            </a:p>
          </p:txBody>
        </p:sp>
      </p:grp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AFEFE5E-8EDD-4559-BBB6-2666B090A662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21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DA5328B-4479-4593-9130-9E9678120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24"/>
          <a:stretch/>
        </p:blipFill>
        <p:spPr bwMode="auto">
          <a:xfrm>
            <a:off x="-189914" y="1370"/>
            <a:ext cx="9523828" cy="51483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32" name="Google Shape;1932;p106"/>
          <p:cNvSpPr txBox="1">
            <a:spLocks noGrp="1"/>
          </p:cNvSpPr>
          <p:nvPr>
            <p:ph type="body" idx="1"/>
          </p:nvPr>
        </p:nvSpPr>
        <p:spPr>
          <a:xfrm>
            <a:off x="713099" y="4508075"/>
            <a:ext cx="77178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D’ACCUEIL</a:t>
            </a:r>
            <a:endParaRPr dirty="0"/>
          </a:p>
        </p:txBody>
      </p:sp>
      <p:sp>
        <p:nvSpPr>
          <p:cNvPr id="7" name="Google Shape;1931;p106">
            <a:extLst>
              <a:ext uri="{FF2B5EF4-FFF2-40B4-BE49-F238E27FC236}">
                <a16:creationId xmlns:a16="http://schemas.microsoft.com/office/drawing/2014/main" id="{EF5232F4-F999-45B8-9605-9AEACCCF2436}"/>
              </a:ext>
            </a:extLst>
          </p:cNvPr>
          <p:cNvSpPr/>
          <p:nvPr/>
        </p:nvSpPr>
        <p:spPr>
          <a:xfrm>
            <a:off x="1304699" y="4423775"/>
            <a:ext cx="6534600" cy="578700"/>
          </a:xfrm>
          <a:prstGeom prst="roundRect">
            <a:avLst>
              <a:gd name="adj" fmla="val 22991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Quicksand"/>
              <a:buNone/>
              <a:tabLst/>
              <a:defRPr/>
            </a:pPr>
            <a:r>
              <a:rPr kumimoji="0" lang="fr-CI" sz="20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Montserrat Black"/>
                <a:sym typeface="Montserrat Black"/>
              </a:rPr>
              <a:t>Page d’accueil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1E6F784-F9E2-4342-9C1D-0FFB0A9788F5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22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33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ordinateur, portable&#10;&#10;Description générée automatiquement">
            <a:extLst>
              <a:ext uri="{FF2B5EF4-FFF2-40B4-BE49-F238E27FC236}">
                <a16:creationId xmlns:a16="http://schemas.microsoft.com/office/drawing/2014/main" id="{A18C1B2A-F081-4D0C-889E-5AF381235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17"/>
          <a:stretch/>
        </p:blipFill>
        <p:spPr bwMode="auto">
          <a:xfrm>
            <a:off x="-190548" y="0"/>
            <a:ext cx="9525096" cy="51352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Google Shape;1931;p106">
            <a:extLst>
              <a:ext uri="{FF2B5EF4-FFF2-40B4-BE49-F238E27FC236}">
                <a16:creationId xmlns:a16="http://schemas.microsoft.com/office/drawing/2014/main" id="{F07F39EF-D026-4F59-8703-2BFAF8715A9D}"/>
              </a:ext>
            </a:extLst>
          </p:cNvPr>
          <p:cNvSpPr/>
          <p:nvPr/>
        </p:nvSpPr>
        <p:spPr>
          <a:xfrm>
            <a:off x="1304699" y="4423775"/>
            <a:ext cx="6534600" cy="578700"/>
          </a:xfrm>
          <a:prstGeom prst="roundRect">
            <a:avLst>
              <a:gd name="adj" fmla="val 22991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Quicksand"/>
              <a:buNone/>
              <a:tabLst/>
              <a:defRPr/>
            </a:pPr>
            <a:r>
              <a:rPr kumimoji="0" lang="fr-CI" sz="20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Montserrat Black"/>
                <a:sym typeface="Montserrat Black"/>
              </a:rPr>
              <a:t>Page d’accueil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E241BBC-6C51-4C32-B682-16372720DAC9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23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57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ersonne, capture d’écran, ordinateur&#10;&#10;Description générée automatiquement">
            <a:extLst>
              <a:ext uri="{FF2B5EF4-FFF2-40B4-BE49-F238E27FC236}">
                <a16:creationId xmlns:a16="http://schemas.microsoft.com/office/drawing/2014/main" id="{AE7BEC6E-E930-4F1E-B911-0C94849AC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92"/>
          <a:stretch/>
        </p:blipFill>
        <p:spPr bwMode="auto">
          <a:xfrm>
            <a:off x="-203982" y="5608"/>
            <a:ext cx="9551963" cy="51550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Google Shape;1931;p106">
            <a:extLst>
              <a:ext uri="{FF2B5EF4-FFF2-40B4-BE49-F238E27FC236}">
                <a16:creationId xmlns:a16="http://schemas.microsoft.com/office/drawing/2014/main" id="{E07407F3-772B-49AE-B264-2884A3B5E0CC}"/>
              </a:ext>
            </a:extLst>
          </p:cNvPr>
          <p:cNvSpPr/>
          <p:nvPr/>
        </p:nvSpPr>
        <p:spPr>
          <a:xfrm>
            <a:off x="1304699" y="4423775"/>
            <a:ext cx="6534600" cy="578700"/>
          </a:xfrm>
          <a:prstGeom prst="roundRect">
            <a:avLst>
              <a:gd name="adj" fmla="val 22991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Quicksand"/>
              <a:buNone/>
              <a:tabLst/>
              <a:defRPr/>
            </a:pPr>
            <a:r>
              <a:rPr kumimoji="0" lang="fr-CI" sz="20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Montserrat Black"/>
                <a:sym typeface="Montserrat Black"/>
              </a:rPr>
              <a:t>Page du Blog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E7C6367-6417-4839-ADA7-A157D77873F1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24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93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D4E6A8D-E14F-4D09-9209-027229213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80"/>
          <a:stretch/>
        </p:blipFill>
        <p:spPr bwMode="auto">
          <a:xfrm>
            <a:off x="-183393" y="0"/>
            <a:ext cx="9538408" cy="51584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Google Shape;1931;p106">
            <a:extLst>
              <a:ext uri="{FF2B5EF4-FFF2-40B4-BE49-F238E27FC236}">
                <a16:creationId xmlns:a16="http://schemas.microsoft.com/office/drawing/2014/main" id="{5CBFADA5-E00A-4301-9DCF-C5F68FCB9A8A}"/>
              </a:ext>
            </a:extLst>
          </p:cNvPr>
          <p:cNvSpPr/>
          <p:nvPr/>
        </p:nvSpPr>
        <p:spPr>
          <a:xfrm>
            <a:off x="1304699" y="4423775"/>
            <a:ext cx="6534600" cy="578700"/>
          </a:xfrm>
          <a:prstGeom prst="roundRect">
            <a:avLst>
              <a:gd name="adj" fmla="val 22991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Quicksand"/>
              <a:buNone/>
              <a:tabLst/>
              <a:defRPr/>
            </a:pPr>
            <a:r>
              <a:rPr kumimoji="0" lang="fr-CI" sz="20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Montserrat Black"/>
                <a:sym typeface="Montserrat Black"/>
              </a:rPr>
              <a:t>Page du Blog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81066DB-8E7B-470A-A36F-2031E8B3BBDE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25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764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69C3FDB1-7ED3-400E-A890-EFD6E4F39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51"/>
          <a:stretch/>
        </p:blipFill>
        <p:spPr bwMode="auto">
          <a:xfrm>
            <a:off x="-196949" y="-10540"/>
            <a:ext cx="9580099" cy="51874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Google Shape;1931;p106">
            <a:extLst>
              <a:ext uri="{FF2B5EF4-FFF2-40B4-BE49-F238E27FC236}">
                <a16:creationId xmlns:a16="http://schemas.microsoft.com/office/drawing/2014/main" id="{B7053AB2-2204-430B-8C4B-07965DBD0A94}"/>
              </a:ext>
            </a:extLst>
          </p:cNvPr>
          <p:cNvSpPr/>
          <p:nvPr/>
        </p:nvSpPr>
        <p:spPr>
          <a:xfrm>
            <a:off x="1304699" y="4423775"/>
            <a:ext cx="6534600" cy="578700"/>
          </a:xfrm>
          <a:prstGeom prst="roundRect">
            <a:avLst>
              <a:gd name="adj" fmla="val 22991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Quicksand"/>
              <a:buNone/>
              <a:tabLst/>
              <a:defRPr/>
            </a:pPr>
            <a:r>
              <a:rPr kumimoji="0" lang="fr-CI" sz="20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Montserrat Black"/>
                <a:sym typeface="Montserrat Black"/>
              </a:rPr>
              <a:t>Page du personnel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FE77E89-7518-4C56-A63C-4A249178006C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26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81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97C9CE9-D843-4CB1-83E5-138AE1887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5"/>
            <a:ext cx="9147533" cy="5141515"/>
          </a:xfrm>
          <a:prstGeom prst="rect">
            <a:avLst/>
          </a:prstGeom>
        </p:spPr>
      </p:pic>
      <p:sp>
        <p:nvSpPr>
          <p:cNvPr id="7" name="Google Shape;1931;p106">
            <a:extLst>
              <a:ext uri="{FF2B5EF4-FFF2-40B4-BE49-F238E27FC236}">
                <a16:creationId xmlns:a16="http://schemas.microsoft.com/office/drawing/2014/main" id="{86ACD12F-3A20-44E2-A856-890761F77650}"/>
              </a:ext>
            </a:extLst>
          </p:cNvPr>
          <p:cNvSpPr/>
          <p:nvPr/>
        </p:nvSpPr>
        <p:spPr>
          <a:xfrm>
            <a:off x="1304699" y="4423775"/>
            <a:ext cx="6534600" cy="578700"/>
          </a:xfrm>
          <a:prstGeom prst="roundRect">
            <a:avLst>
              <a:gd name="adj" fmla="val 22991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Quicksand"/>
              <a:buNone/>
              <a:tabLst/>
              <a:defRPr/>
            </a:pPr>
            <a:r>
              <a:rPr kumimoji="0" lang="fr-CI" sz="20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Montserrat Black"/>
                <a:sym typeface="Montserrat Black"/>
              </a:rPr>
              <a:t>Page du personnel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1AC83E3-8C60-4F25-AF4B-06A2F8174099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27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6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98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 startAt="3"/>
            </a:pPr>
            <a:r>
              <a:rPr lang="en" dirty="0"/>
              <a:t>COUT DU PROJET</a:t>
            </a:r>
            <a:endParaRPr dirty="0"/>
          </a:p>
        </p:txBody>
      </p: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7E0E674A-FD66-405F-AA96-A471F698D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650268"/>
              </p:ext>
            </p:extLst>
          </p:nvPr>
        </p:nvGraphicFramePr>
        <p:xfrm>
          <a:off x="786733" y="1426604"/>
          <a:ext cx="7570483" cy="28549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5994183">
                  <a:extLst>
                    <a:ext uri="{9D8B030D-6E8A-4147-A177-3AD203B41FA5}">
                      <a16:colId xmlns:a16="http://schemas.microsoft.com/office/drawing/2014/main" val="3351008953"/>
                    </a:ext>
                  </a:extLst>
                </a:gridCol>
                <a:gridCol w="1576300">
                  <a:extLst>
                    <a:ext uri="{9D8B030D-6E8A-4147-A177-3AD203B41FA5}">
                      <a16:colId xmlns:a16="http://schemas.microsoft.com/office/drawing/2014/main" val="2869287515"/>
                    </a:ext>
                  </a:extLst>
                </a:gridCol>
              </a:tblGrid>
              <a:tr h="3129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CI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Ressources</a:t>
                      </a:r>
                      <a:endParaRPr lang="fr-CI" sz="14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CI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Coût (FCFA)</a:t>
                      </a:r>
                      <a:endParaRPr lang="fr-CI" sz="14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3520084"/>
                  </a:ext>
                </a:extLst>
              </a:tr>
              <a:tr h="149509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CI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Matériel (Ordinateurs x 3)</a:t>
                      </a:r>
                      <a:endParaRPr lang="fr-CI" sz="1400" b="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man Old Style" panose="02050604050505020204" pitchFamily="18" charset="0"/>
                        <a:buChar char="-"/>
                      </a:pPr>
                      <a:r>
                        <a:rPr lang="fr-CI" sz="1600" b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Hp</a:t>
                      </a:r>
                      <a:r>
                        <a:rPr lang="fr-CI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fr-CI" sz="1600" b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Pavilion</a:t>
                      </a:r>
                      <a:r>
                        <a:rPr lang="fr-CI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Gaming 15</a:t>
                      </a:r>
                      <a:endParaRPr lang="fr-CI" sz="1400" b="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man Old Style" panose="02050604050505020204" pitchFamily="18" charset="0"/>
                        <a:buChar char="-"/>
                      </a:pPr>
                      <a:r>
                        <a:rPr lang="fr-CI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Acer Nitro 5</a:t>
                      </a:r>
                      <a:endParaRPr lang="fr-CI" sz="1400" b="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Bookman Old Style" panose="02050604050505020204" pitchFamily="18" charset="0"/>
                        <a:buChar char="-"/>
                      </a:pPr>
                      <a:r>
                        <a:rPr lang="fr-CI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HP Laptop</a:t>
                      </a:r>
                      <a:endParaRPr lang="fr-CI" sz="1400" b="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CI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1 600 000</a:t>
                      </a:r>
                      <a:endParaRPr lang="fr-CI" sz="1400" b="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3651686"/>
                  </a:ext>
                </a:extLst>
              </a:tr>
              <a:tr h="31298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CI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Ressources humaines (Main d’œuvre)</a:t>
                      </a:r>
                      <a:endParaRPr lang="fr-CI" sz="1400" b="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CI" sz="1600" b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300 000</a:t>
                      </a:r>
                      <a:endParaRPr lang="fr-CI" sz="1400" b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4892846"/>
                  </a:ext>
                </a:extLst>
              </a:tr>
              <a:tr h="31298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CI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Connexion internet (Abonnement 5 mois </a:t>
                      </a:r>
                      <a:r>
                        <a:rPr lang="fr-CI" sz="1600" b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Flybox</a:t>
                      </a:r>
                      <a:r>
                        <a:rPr lang="fr-CI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300 Go) </a:t>
                      </a:r>
                      <a:endParaRPr lang="fr-CI" sz="1400" b="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CI" sz="1600" b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125 000</a:t>
                      </a:r>
                      <a:endParaRPr lang="fr-CI" sz="1400" b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5961464"/>
                  </a:ext>
                </a:extLst>
              </a:tr>
              <a:tr h="31298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CI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TOTAL</a:t>
                      </a:r>
                      <a:endParaRPr lang="fr-CI" sz="14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CI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2 025 000</a:t>
                      </a:r>
                      <a:endParaRPr lang="fr-CI" sz="14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6056015"/>
                  </a:ext>
                </a:extLst>
              </a:tr>
            </a:tbl>
          </a:graphicData>
        </a:graphic>
      </p:graphicFrame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8F341E1-6074-488C-B4C4-B930BB5244D3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28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555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101"/>
          <p:cNvSpPr/>
          <p:nvPr/>
        </p:nvSpPr>
        <p:spPr>
          <a:xfrm>
            <a:off x="912750" y="1511425"/>
            <a:ext cx="7318500" cy="206177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CONCLUSION</a:t>
            </a:r>
            <a:endParaRPr dirty="0"/>
          </a:p>
        </p:txBody>
      </p:sp>
      <p:grpSp>
        <p:nvGrpSpPr>
          <p:cNvPr id="1828" name="Google Shape;1828;p101"/>
          <p:cNvGrpSpPr/>
          <p:nvPr/>
        </p:nvGrpSpPr>
        <p:grpSpPr>
          <a:xfrm>
            <a:off x="2187235" y="237518"/>
            <a:ext cx="729058" cy="618173"/>
            <a:chOff x="2176960" y="330093"/>
            <a:chExt cx="729058" cy="618173"/>
          </a:xfrm>
        </p:grpSpPr>
        <p:sp>
          <p:nvSpPr>
            <p:cNvPr id="1829" name="Google Shape;1829;p101"/>
            <p:cNvSpPr/>
            <p:nvPr/>
          </p:nvSpPr>
          <p:spPr>
            <a:xfrm rot="-1208230">
              <a:off x="2554929" y="782320"/>
              <a:ext cx="194649" cy="136616"/>
            </a:xfrm>
            <a:custGeom>
              <a:avLst/>
              <a:gdLst/>
              <a:ahLst/>
              <a:cxnLst/>
              <a:rect l="l" t="t" r="r" b="b"/>
              <a:pathLst>
                <a:path w="3770" h="2646" fill="none" extrusionOk="0">
                  <a:moveTo>
                    <a:pt x="3769" y="761"/>
                  </a:moveTo>
                  <a:cubicBezTo>
                    <a:pt x="3283" y="305"/>
                    <a:pt x="2614" y="1"/>
                    <a:pt x="1885" y="1"/>
                  </a:cubicBezTo>
                  <a:cubicBezTo>
                    <a:pt x="1155" y="1"/>
                    <a:pt x="486" y="274"/>
                    <a:pt x="0" y="761"/>
                  </a:cubicBezTo>
                  <a:lnTo>
                    <a:pt x="1885" y="2645"/>
                  </a:lnTo>
                  <a:close/>
                </a:path>
              </a:pathLst>
            </a:custGeom>
            <a:noFill/>
            <a:ln w="68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01"/>
            <p:cNvSpPr/>
            <p:nvPr/>
          </p:nvSpPr>
          <p:spPr>
            <a:xfrm rot="-1208230">
              <a:off x="2366791" y="609286"/>
              <a:ext cx="452031" cy="158559"/>
            </a:xfrm>
            <a:custGeom>
              <a:avLst/>
              <a:gdLst/>
              <a:ahLst/>
              <a:cxnLst/>
              <a:rect l="l" t="t" r="r" b="b"/>
              <a:pathLst>
                <a:path w="8755" h="3071" fill="none" extrusionOk="0">
                  <a:moveTo>
                    <a:pt x="4378" y="1794"/>
                  </a:moveTo>
                  <a:cubicBezTo>
                    <a:pt x="5594" y="1794"/>
                    <a:pt x="6718" y="2280"/>
                    <a:pt x="7508" y="3070"/>
                  </a:cubicBezTo>
                  <a:lnTo>
                    <a:pt x="8755" y="1824"/>
                  </a:lnTo>
                  <a:cubicBezTo>
                    <a:pt x="7630" y="700"/>
                    <a:pt x="6080" y="0"/>
                    <a:pt x="4378" y="0"/>
                  </a:cubicBezTo>
                  <a:cubicBezTo>
                    <a:pt x="2676" y="0"/>
                    <a:pt x="1125" y="700"/>
                    <a:pt x="1" y="1824"/>
                  </a:cubicBezTo>
                  <a:lnTo>
                    <a:pt x="1247" y="3070"/>
                  </a:lnTo>
                  <a:cubicBezTo>
                    <a:pt x="2068" y="2280"/>
                    <a:pt x="3162" y="1794"/>
                    <a:pt x="4378" y="1794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01"/>
            <p:cNvSpPr/>
            <p:nvPr/>
          </p:nvSpPr>
          <p:spPr>
            <a:xfrm rot="-1208230">
              <a:off x="2191507" y="444199"/>
              <a:ext cx="699964" cy="208796"/>
            </a:xfrm>
            <a:custGeom>
              <a:avLst/>
              <a:gdLst/>
              <a:ahLst/>
              <a:cxnLst/>
              <a:rect l="l" t="t" r="r" b="b"/>
              <a:pathLst>
                <a:path w="13557" h="4044" fill="none" extrusionOk="0">
                  <a:moveTo>
                    <a:pt x="6779" y="1763"/>
                  </a:moveTo>
                  <a:cubicBezTo>
                    <a:pt x="8937" y="1763"/>
                    <a:pt x="10882" y="2645"/>
                    <a:pt x="12311" y="4043"/>
                  </a:cubicBezTo>
                  <a:lnTo>
                    <a:pt x="13557" y="2797"/>
                  </a:lnTo>
                  <a:cubicBezTo>
                    <a:pt x="11824" y="1064"/>
                    <a:pt x="9423" y="1"/>
                    <a:pt x="6779" y="1"/>
                  </a:cubicBezTo>
                  <a:cubicBezTo>
                    <a:pt x="4134" y="1"/>
                    <a:pt x="1733" y="1064"/>
                    <a:pt x="0" y="2797"/>
                  </a:cubicBezTo>
                  <a:lnTo>
                    <a:pt x="1247" y="4043"/>
                  </a:lnTo>
                  <a:cubicBezTo>
                    <a:pt x="2675" y="2645"/>
                    <a:pt x="4621" y="1763"/>
                    <a:pt x="6779" y="1763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2" name="Google Shape;1832;p101"/>
          <p:cNvGrpSpPr/>
          <p:nvPr/>
        </p:nvGrpSpPr>
        <p:grpSpPr>
          <a:xfrm>
            <a:off x="6765012" y="192562"/>
            <a:ext cx="729074" cy="708107"/>
            <a:chOff x="6765012" y="192562"/>
            <a:chExt cx="729074" cy="708107"/>
          </a:xfrm>
        </p:grpSpPr>
        <p:sp>
          <p:nvSpPr>
            <p:cNvPr id="1833" name="Google Shape;1833;p101"/>
            <p:cNvSpPr/>
            <p:nvPr/>
          </p:nvSpPr>
          <p:spPr>
            <a:xfrm>
              <a:off x="6765012" y="192562"/>
              <a:ext cx="729074" cy="708107"/>
            </a:xfrm>
            <a:custGeom>
              <a:avLst/>
              <a:gdLst/>
              <a:ahLst/>
              <a:cxnLst/>
              <a:rect l="l" t="t" r="r" b="b"/>
              <a:pathLst>
                <a:path w="6354" h="6171" fill="none" extrusionOk="0">
                  <a:moveTo>
                    <a:pt x="6353" y="0"/>
                  </a:moveTo>
                  <a:lnTo>
                    <a:pt x="1" y="2158"/>
                  </a:lnTo>
                  <a:lnTo>
                    <a:pt x="3101" y="3040"/>
                  </a:lnTo>
                  <a:lnTo>
                    <a:pt x="3739" y="6170"/>
                  </a:lnTo>
                  <a:close/>
                </a:path>
              </a:pathLst>
            </a:custGeom>
            <a:noFill/>
            <a:ln w="60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01"/>
            <p:cNvSpPr/>
            <p:nvPr/>
          </p:nvSpPr>
          <p:spPr>
            <a:xfrm>
              <a:off x="7120825" y="192562"/>
              <a:ext cx="373257" cy="348832"/>
            </a:xfrm>
            <a:custGeom>
              <a:avLst/>
              <a:gdLst/>
              <a:ahLst/>
              <a:cxnLst/>
              <a:rect l="l" t="t" r="r" b="b"/>
              <a:pathLst>
                <a:path w="3253" h="3040" fill="none" extrusionOk="0">
                  <a:moveTo>
                    <a:pt x="0" y="3040"/>
                  </a:moveTo>
                  <a:lnTo>
                    <a:pt x="3252" y="0"/>
                  </a:lnTo>
                </a:path>
              </a:pathLst>
            </a:custGeom>
            <a:noFill/>
            <a:ln w="6075" cap="flat" cmpd="sng">
              <a:solidFill>
                <a:schemeClr val="accent3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FB48B44-F56D-44A7-A614-7816F1ED1BB0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29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Google Shape;1446;p91">
            <a:extLst>
              <a:ext uri="{FF2B5EF4-FFF2-40B4-BE49-F238E27FC236}">
                <a16:creationId xmlns:a16="http://schemas.microsoft.com/office/drawing/2014/main" id="{74E2B7B9-6846-4E5B-80D5-4566660346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0650" y="3718509"/>
            <a:ext cx="3602700" cy="9308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600"/>
              <a:buFont typeface="Quicksand"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Quicksand"/>
                <a:sym typeface="Quicksand"/>
              </a:rPr>
              <a:t>Bilan de l’étude et perspective du projet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89"/>
          <p:cNvSpPr/>
          <p:nvPr/>
        </p:nvSpPr>
        <p:spPr>
          <a:xfrm>
            <a:off x="1068701" y="3102202"/>
            <a:ext cx="822886" cy="822886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89"/>
          <p:cNvSpPr/>
          <p:nvPr/>
        </p:nvSpPr>
        <p:spPr>
          <a:xfrm>
            <a:off x="4868263" y="3102202"/>
            <a:ext cx="822886" cy="822886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89"/>
          <p:cNvSpPr/>
          <p:nvPr/>
        </p:nvSpPr>
        <p:spPr>
          <a:xfrm>
            <a:off x="4868276" y="1761552"/>
            <a:ext cx="822886" cy="822886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89"/>
          <p:cNvSpPr/>
          <p:nvPr/>
        </p:nvSpPr>
        <p:spPr>
          <a:xfrm>
            <a:off x="1068701" y="1761552"/>
            <a:ext cx="822886" cy="822886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89"/>
          <p:cNvSpPr txBox="1">
            <a:spLocks noGrp="1"/>
          </p:cNvSpPr>
          <p:nvPr>
            <p:ph type="title" idx="4"/>
          </p:nvPr>
        </p:nvSpPr>
        <p:spPr>
          <a:xfrm>
            <a:off x="1991575" y="309405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REALISATION</a:t>
            </a:r>
            <a:endParaRPr sz="1600" dirty="0"/>
          </a:p>
        </p:txBody>
      </p:sp>
      <p:sp>
        <p:nvSpPr>
          <p:cNvPr id="1363" name="Google Shape;1363;p89"/>
          <p:cNvSpPr txBox="1">
            <a:spLocks noGrp="1"/>
          </p:cNvSpPr>
          <p:nvPr>
            <p:ph type="subTitle" idx="1"/>
          </p:nvPr>
        </p:nvSpPr>
        <p:spPr>
          <a:xfrm>
            <a:off x="1991575" y="211697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du cadre et du contexte du projet</a:t>
            </a:r>
            <a:endParaRPr dirty="0"/>
          </a:p>
        </p:txBody>
      </p:sp>
      <p:sp>
        <p:nvSpPr>
          <p:cNvPr id="1364" name="Google Shape;1364;p89"/>
          <p:cNvSpPr txBox="1">
            <a:spLocks noGrp="1"/>
          </p:cNvSpPr>
          <p:nvPr>
            <p:ph type="title" idx="7"/>
          </p:nvPr>
        </p:nvSpPr>
        <p:spPr>
          <a:xfrm>
            <a:off x="1068700" y="1852888"/>
            <a:ext cx="8229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65" name="Google Shape;1365;p89"/>
          <p:cNvSpPr txBox="1">
            <a:spLocks noGrp="1"/>
          </p:cNvSpPr>
          <p:nvPr>
            <p:ph type="title"/>
          </p:nvPr>
        </p:nvSpPr>
        <p:spPr>
          <a:xfrm>
            <a:off x="1991575" y="175410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CADRE &amp; CONTEXTE</a:t>
            </a:r>
            <a:endParaRPr sz="1600" dirty="0"/>
          </a:p>
        </p:txBody>
      </p:sp>
      <p:sp>
        <p:nvSpPr>
          <p:cNvPr id="1366" name="Google Shape;1366;p89"/>
          <p:cNvSpPr txBox="1">
            <a:spLocks noGrp="1"/>
          </p:cNvSpPr>
          <p:nvPr>
            <p:ph type="title" idx="2"/>
          </p:nvPr>
        </p:nvSpPr>
        <p:spPr>
          <a:xfrm>
            <a:off x="5786524" y="1754100"/>
            <a:ext cx="3128875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CONCEPTION</a:t>
            </a:r>
            <a:endParaRPr sz="1600" dirty="0"/>
          </a:p>
        </p:txBody>
      </p:sp>
      <p:sp>
        <p:nvSpPr>
          <p:cNvPr id="1367" name="Google Shape;1367;p89"/>
          <p:cNvSpPr txBox="1">
            <a:spLocks noGrp="1"/>
          </p:cNvSpPr>
          <p:nvPr>
            <p:ph type="subTitle" idx="3"/>
          </p:nvPr>
        </p:nvSpPr>
        <p:spPr>
          <a:xfrm>
            <a:off x="5786525" y="211697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d’étude, d’analyse et de modélisation du système</a:t>
            </a:r>
            <a:endParaRPr dirty="0"/>
          </a:p>
        </p:txBody>
      </p:sp>
      <p:sp>
        <p:nvSpPr>
          <p:cNvPr id="1368" name="Google Shape;1368;p89"/>
          <p:cNvSpPr txBox="1">
            <a:spLocks noGrp="1"/>
          </p:cNvSpPr>
          <p:nvPr>
            <p:ph type="title" idx="5"/>
          </p:nvPr>
        </p:nvSpPr>
        <p:spPr>
          <a:xfrm>
            <a:off x="5786525" y="309405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CONCLUSION</a:t>
            </a:r>
            <a:endParaRPr sz="1600" dirty="0"/>
          </a:p>
        </p:txBody>
      </p:sp>
      <p:sp>
        <p:nvSpPr>
          <p:cNvPr id="1369" name="Google Shape;1369;p89"/>
          <p:cNvSpPr txBox="1">
            <a:spLocks noGrp="1"/>
          </p:cNvSpPr>
          <p:nvPr>
            <p:ph type="subTitle" idx="6"/>
          </p:nvPr>
        </p:nvSpPr>
        <p:spPr>
          <a:xfrm>
            <a:off x="5786525" y="3455900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Bilan de l’étude et perspective du projet</a:t>
            </a:r>
            <a:endParaRPr dirty="0"/>
          </a:p>
        </p:txBody>
      </p:sp>
      <p:sp>
        <p:nvSpPr>
          <p:cNvPr id="1370" name="Google Shape;1370;p89"/>
          <p:cNvSpPr txBox="1">
            <a:spLocks noGrp="1"/>
          </p:cNvSpPr>
          <p:nvPr>
            <p:ph type="title" idx="8"/>
          </p:nvPr>
        </p:nvSpPr>
        <p:spPr>
          <a:xfrm>
            <a:off x="4868250" y="1858800"/>
            <a:ext cx="8229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71" name="Google Shape;1371;p89"/>
          <p:cNvSpPr txBox="1">
            <a:spLocks noGrp="1"/>
          </p:cNvSpPr>
          <p:nvPr>
            <p:ph type="title" idx="9"/>
          </p:nvPr>
        </p:nvSpPr>
        <p:spPr>
          <a:xfrm>
            <a:off x="1068700" y="3193550"/>
            <a:ext cx="8229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72" name="Google Shape;1372;p89"/>
          <p:cNvSpPr txBox="1">
            <a:spLocks noGrp="1"/>
          </p:cNvSpPr>
          <p:nvPr>
            <p:ph type="title" idx="13"/>
          </p:nvPr>
        </p:nvSpPr>
        <p:spPr>
          <a:xfrm>
            <a:off x="4868250" y="3198175"/>
            <a:ext cx="8229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73" name="Google Shape;1373;p89"/>
          <p:cNvSpPr txBox="1">
            <a:spLocks noGrp="1"/>
          </p:cNvSpPr>
          <p:nvPr>
            <p:ph type="title" idx="15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sp>
        <p:nvSpPr>
          <p:cNvPr id="1374" name="Google Shape;1374;p89"/>
          <p:cNvSpPr txBox="1">
            <a:spLocks noGrp="1"/>
          </p:cNvSpPr>
          <p:nvPr>
            <p:ph type="subTitle" idx="14"/>
          </p:nvPr>
        </p:nvSpPr>
        <p:spPr>
          <a:xfrm>
            <a:off x="1991575" y="3455900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Outils, technologies utilisés et coût du projet</a:t>
            </a:r>
          </a:p>
        </p:txBody>
      </p:sp>
      <p:grpSp>
        <p:nvGrpSpPr>
          <p:cNvPr id="1375" name="Google Shape;1375;p89"/>
          <p:cNvGrpSpPr/>
          <p:nvPr/>
        </p:nvGrpSpPr>
        <p:grpSpPr>
          <a:xfrm rot="1285550">
            <a:off x="7808042" y="678921"/>
            <a:ext cx="822913" cy="818353"/>
            <a:chOff x="5088175" y="2529243"/>
            <a:chExt cx="822905" cy="818345"/>
          </a:xfrm>
        </p:grpSpPr>
        <p:sp>
          <p:nvSpPr>
            <p:cNvPr id="1376" name="Google Shape;1376;p89"/>
            <p:cNvSpPr/>
            <p:nvPr/>
          </p:nvSpPr>
          <p:spPr>
            <a:xfrm>
              <a:off x="5092588" y="2529243"/>
              <a:ext cx="818492" cy="818345"/>
            </a:xfrm>
            <a:custGeom>
              <a:avLst/>
              <a:gdLst/>
              <a:ahLst/>
              <a:cxnLst/>
              <a:rect l="l" t="t" r="r" b="b"/>
              <a:pathLst>
                <a:path w="5564" h="5563" fill="none" extrusionOk="0">
                  <a:moveTo>
                    <a:pt x="5563" y="2766"/>
                  </a:moveTo>
                  <a:cubicBezTo>
                    <a:pt x="5563" y="4317"/>
                    <a:pt x="4317" y="5563"/>
                    <a:pt x="2767" y="5563"/>
                  </a:cubicBezTo>
                  <a:cubicBezTo>
                    <a:pt x="1217" y="5563"/>
                    <a:pt x="1" y="4317"/>
                    <a:pt x="1" y="2766"/>
                  </a:cubicBezTo>
                  <a:cubicBezTo>
                    <a:pt x="1" y="1247"/>
                    <a:pt x="1217" y="0"/>
                    <a:pt x="2767" y="0"/>
                  </a:cubicBezTo>
                  <a:cubicBezTo>
                    <a:pt x="4317" y="0"/>
                    <a:pt x="5563" y="1247"/>
                    <a:pt x="5563" y="276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9"/>
            <p:cNvSpPr/>
            <p:nvPr/>
          </p:nvSpPr>
          <p:spPr>
            <a:xfrm>
              <a:off x="5499478" y="2529243"/>
              <a:ext cx="147" cy="818345"/>
            </a:xfrm>
            <a:custGeom>
              <a:avLst/>
              <a:gdLst/>
              <a:ahLst/>
              <a:cxnLst/>
              <a:rect l="l" t="t" r="r" b="b"/>
              <a:pathLst>
                <a:path w="1" h="5563" fill="none" extrusionOk="0">
                  <a:moveTo>
                    <a:pt x="1" y="0"/>
                  </a:moveTo>
                  <a:lnTo>
                    <a:pt x="1" y="55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9"/>
            <p:cNvSpPr/>
            <p:nvPr/>
          </p:nvSpPr>
          <p:spPr>
            <a:xfrm>
              <a:off x="5307213" y="2533656"/>
              <a:ext cx="134307" cy="809519"/>
            </a:xfrm>
            <a:custGeom>
              <a:avLst/>
              <a:gdLst/>
              <a:ahLst/>
              <a:cxnLst/>
              <a:rect l="l" t="t" r="r" b="b"/>
              <a:pathLst>
                <a:path w="913" h="5503" fill="none" extrusionOk="0">
                  <a:moveTo>
                    <a:pt x="913" y="5502"/>
                  </a:moveTo>
                  <a:cubicBezTo>
                    <a:pt x="913" y="5502"/>
                    <a:pt x="1" y="4712"/>
                    <a:pt x="1" y="2736"/>
                  </a:cubicBezTo>
                  <a:cubicBezTo>
                    <a:pt x="1" y="791"/>
                    <a:pt x="913" y="1"/>
                    <a:pt x="913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9"/>
            <p:cNvSpPr/>
            <p:nvPr/>
          </p:nvSpPr>
          <p:spPr>
            <a:xfrm>
              <a:off x="5562144" y="2533656"/>
              <a:ext cx="134307" cy="809519"/>
            </a:xfrm>
            <a:custGeom>
              <a:avLst/>
              <a:gdLst/>
              <a:ahLst/>
              <a:cxnLst/>
              <a:rect l="l" t="t" r="r" b="b"/>
              <a:pathLst>
                <a:path w="913" h="5503" fill="none" extrusionOk="0">
                  <a:moveTo>
                    <a:pt x="0" y="5502"/>
                  </a:moveTo>
                  <a:cubicBezTo>
                    <a:pt x="0" y="5502"/>
                    <a:pt x="912" y="4712"/>
                    <a:pt x="912" y="2736"/>
                  </a:cubicBezTo>
                  <a:cubicBezTo>
                    <a:pt x="912" y="791"/>
                    <a:pt x="0" y="1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9"/>
            <p:cNvSpPr/>
            <p:nvPr/>
          </p:nvSpPr>
          <p:spPr>
            <a:xfrm>
              <a:off x="5088175" y="2936132"/>
              <a:ext cx="822905" cy="147"/>
            </a:xfrm>
            <a:custGeom>
              <a:avLst/>
              <a:gdLst/>
              <a:ahLst/>
              <a:cxnLst/>
              <a:rect l="l" t="t" r="r" b="b"/>
              <a:pathLst>
                <a:path w="5594" h="1" fill="none" extrusionOk="0">
                  <a:moveTo>
                    <a:pt x="0" y="0"/>
                  </a:moveTo>
                  <a:lnTo>
                    <a:pt x="5593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9"/>
            <p:cNvSpPr/>
            <p:nvPr/>
          </p:nvSpPr>
          <p:spPr>
            <a:xfrm>
              <a:off x="5191001" y="3128397"/>
              <a:ext cx="626079" cy="67227"/>
            </a:xfrm>
            <a:custGeom>
              <a:avLst/>
              <a:gdLst/>
              <a:ahLst/>
              <a:cxnLst/>
              <a:rect l="l" t="t" r="r" b="b"/>
              <a:pathLst>
                <a:path w="4256" h="457" fill="none" extrusionOk="0">
                  <a:moveTo>
                    <a:pt x="4256" y="456"/>
                  </a:moveTo>
                  <a:cubicBezTo>
                    <a:pt x="3830" y="244"/>
                    <a:pt x="3101" y="0"/>
                    <a:pt x="2098" y="0"/>
                  </a:cubicBezTo>
                  <a:cubicBezTo>
                    <a:pt x="1125" y="0"/>
                    <a:pt x="426" y="213"/>
                    <a:pt x="1" y="456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9"/>
            <p:cNvSpPr/>
            <p:nvPr/>
          </p:nvSpPr>
          <p:spPr>
            <a:xfrm>
              <a:off x="5191001" y="2694735"/>
              <a:ext cx="626079" cy="71640"/>
            </a:xfrm>
            <a:custGeom>
              <a:avLst/>
              <a:gdLst/>
              <a:ahLst/>
              <a:cxnLst/>
              <a:rect l="l" t="t" r="r" b="b"/>
              <a:pathLst>
                <a:path w="4256" h="487" fill="none" extrusionOk="0">
                  <a:moveTo>
                    <a:pt x="1" y="0"/>
                  </a:moveTo>
                  <a:cubicBezTo>
                    <a:pt x="426" y="243"/>
                    <a:pt x="1125" y="486"/>
                    <a:pt x="2159" y="486"/>
                  </a:cubicBezTo>
                  <a:cubicBezTo>
                    <a:pt x="3131" y="486"/>
                    <a:pt x="3830" y="243"/>
                    <a:pt x="4256" y="3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CB1F47D8-3A35-4A7D-8520-8CC1A3D5937D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121"/>
          <p:cNvSpPr txBox="1">
            <a:spLocks noGrp="1"/>
          </p:cNvSpPr>
          <p:nvPr>
            <p:ph type="title"/>
          </p:nvPr>
        </p:nvSpPr>
        <p:spPr>
          <a:xfrm>
            <a:off x="2325300" y="835262"/>
            <a:ext cx="4493400" cy="2409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tabLst/>
              <a:defRPr/>
            </a:pPr>
            <a:r>
              <a:rPr lang="fr-CI" sz="8000" dirty="0"/>
              <a:t>MERCI</a:t>
            </a:r>
            <a:br>
              <a:rPr lang="fr-CI" sz="8000" dirty="0"/>
            </a:br>
            <a:r>
              <a:rPr kumimoji="0" lang="fr-FR" sz="32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Quicksand"/>
                <a:sym typeface="Quicksand"/>
              </a:rPr>
              <a:t>Pour votre attention</a:t>
            </a:r>
            <a:endParaRPr lang="fr-CI" sz="8000" dirty="0"/>
          </a:p>
        </p:txBody>
      </p:sp>
      <p:grpSp>
        <p:nvGrpSpPr>
          <p:cNvPr id="2470" name="Google Shape;2470;p121"/>
          <p:cNvGrpSpPr/>
          <p:nvPr/>
        </p:nvGrpSpPr>
        <p:grpSpPr>
          <a:xfrm rot="1285550">
            <a:off x="1577542" y="1676746"/>
            <a:ext cx="822913" cy="818353"/>
            <a:chOff x="5088175" y="2529243"/>
            <a:chExt cx="822905" cy="818345"/>
          </a:xfrm>
        </p:grpSpPr>
        <p:sp>
          <p:nvSpPr>
            <p:cNvPr id="2471" name="Google Shape;2471;p121"/>
            <p:cNvSpPr/>
            <p:nvPr/>
          </p:nvSpPr>
          <p:spPr>
            <a:xfrm>
              <a:off x="5092588" y="2529243"/>
              <a:ext cx="818492" cy="818345"/>
            </a:xfrm>
            <a:custGeom>
              <a:avLst/>
              <a:gdLst/>
              <a:ahLst/>
              <a:cxnLst/>
              <a:rect l="l" t="t" r="r" b="b"/>
              <a:pathLst>
                <a:path w="5564" h="5563" fill="none" extrusionOk="0">
                  <a:moveTo>
                    <a:pt x="5563" y="2766"/>
                  </a:moveTo>
                  <a:cubicBezTo>
                    <a:pt x="5563" y="4317"/>
                    <a:pt x="4317" y="5563"/>
                    <a:pt x="2767" y="5563"/>
                  </a:cubicBezTo>
                  <a:cubicBezTo>
                    <a:pt x="1217" y="5563"/>
                    <a:pt x="1" y="4317"/>
                    <a:pt x="1" y="2766"/>
                  </a:cubicBezTo>
                  <a:cubicBezTo>
                    <a:pt x="1" y="1247"/>
                    <a:pt x="1217" y="0"/>
                    <a:pt x="2767" y="0"/>
                  </a:cubicBezTo>
                  <a:cubicBezTo>
                    <a:pt x="4317" y="0"/>
                    <a:pt x="5563" y="1247"/>
                    <a:pt x="5563" y="276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21"/>
            <p:cNvSpPr/>
            <p:nvPr/>
          </p:nvSpPr>
          <p:spPr>
            <a:xfrm>
              <a:off x="5499478" y="2529243"/>
              <a:ext cx="147" cy="818345"/>
            </a:xfrm>
            <a:custGeom>
              <a:avLst/>
              <a:gdLst/>
              <a:ahLst/>
              <a:cxnLst/>
              <a:rect l="l" t="t" r="r" b="b"/>
              <a:pathLst>
                <a:path w="1" h="5563" fill="none" extrusionOk="0">
                  <a:moveTo>
                    <a:pt x="1" y="0"/>
                  </a:moveTo>
                  <a:lnTo>
                    <a:pt x="1" y="55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21"/>
            <p:cNvSpPr/>
            <p:nvPr/>
          </p:nvSpPr>
          <p:spPr>
            <a:xfrm>
              <a:off x="5307213" y="2533656"/>
              <a:ext cx="134307" cy="809519"/>
            </a:xfrm>
            <a:custGeom>
              <a:avLst/>
              <a:gdLst/>
              <a:ahLst/>
              <a:cxnLst/>
              <a:rect l="l" t="t" r="r" b="b"/>
              <a:pathLst>
                <a:path w="913" h="5503" fill="none" extrusionOk="0">
                  <a:moveTo>
                    <a:pt x="913" y="5502"/>
                  </a:moveTo>
                  <a:cubicBezTo>
                    <a:pt x="913" y="5502"/>
                    <a:pt x="1" y="4712"/>
                    <a:pt x="1" y="2736"/>
                  </a:cubicBezTo>
                  <a:cubicBezTo>
                    <a:pt x="1" y="791"/>
                    <a:pt x="913" y="1"/>
                    <a:pt x="913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21"/>
            <p:cNvSpPr/>
            <p:nvPr/>
          </p:nvSpPr>
          <p:spPr>
            <a:xfrm>
              <a:off x="5562144" y="2533656"/>
              <a:ext cx="134307" cy="809519"/>
            </a:xfrm>
            <a:custGeom>
              <a:avLst/>
              <a:gdLst/>
              <a:ahLst/>
              <a:cxnLst/>
              <a:rect l="l" t="t" r="r" b="b"/>
              <a:pathLst>
                <a:path w="913" h="5503" fill="none" extrusionOk="0">
                  <a:moveTo>
                    <a:pt x="0" y="5502"/>
                  </a:moveTo>
                  <a:cubicBezTo>
                    <a:pt x="0" y="5502"/>
                    <a:pt x="912" y="4712"/>
                    <a:pt x="912" y="2736"/>
                  </a:cubicBezTo>
                  <a:cubicBezTo>
                    <a:pt x="912" y="791"/>
                    <a:pt x="0" y="1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21"/>
            <p:cNvSpPr/>
            <p:nvPr/>
          </p:nvSpPr>
          <p:spPr>
            <a:xfrm>
              <a:off x="5088175" y="2936132"/>
              <a:ext cx="822905" cy="147"/>
            </a:xfrm>
            <a:custGeom>
              <a:avLst/>
              <a:gdLst/>
              <a:ahLst/>
              <a:cxnLst/>
              <a:rect l="l" t="t" r="r" b="b"/>
              <a:pathLst>
                <a:path w="5594" h="1" fill="none" extrusionOk="0">
                  <a:moveTo>
                    <a:pt x="0" y="0"/>
                  </a:moveTo>
                  <a:lnTo>
                    <a:pt x="5593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21"/>
            <p:cNvSpPr/>
            <p:nvPr/>
          </p:nvSpPr>
          <p:spPr>
            <a:xfrm>
              <a:off x="5191001" y="3128397"/>
              <a:ext cx="626079" cy="67227"/>
            </a:xfrm>
            <a:custGeom>
              <a:avLst/>
              <a:gdLst/>
              <a:ahLst/>
              <a:cxnLst/>
              <a:rect l="l" t="t" r="r" b="b"/>
              <a:pathLst>
                <a:path w="4256" h="457" fill="none" extrusionOk="0">
                  <a:moveTo>
                    <a:pt x="4256" y="456"/>
                  </a:moveTo>
                  <a:cubicBezTo>
                    <a:pt x="3830" y="244"/>
                    <a:pt x="3101" y="0"/>
                    <a:pt x="2098" y="0"/>
                  </a:cubicBezTo>
                  <a:cubicBezTo>
                    <a:pt x="1125" y="0"/>
                    <a:pt x="426" y="213"/>
                    <a:pt x="1" y="456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21"/>
            <p:cNvSpPr/>
            <p:nvPr/>
          </p:nvSpPr>
          <p:spPr>
            <a:xfrm>
              <a:off x="5191001" y="2694735"/>
              <a:ext cx="626079" cy="71640"/>
            </a:xfrm>
            <a:custGeom>
              <a:avLst/>
              <a:gdLst/>
              <a:ahLst/>
              <a:cxnLst/>
              <a:rect l="l" t="t" r="r" b="b"/>
              <a:pathLst>
                <a:path w="4256" h="487" fill="none" extrusionOk="0">
                  <a:moveTo>
                    <a:pt x="1" y="0"/>
                  </a:moveTo>
                  <a:cubicBezTo>
                    <a:pt x="426" y="243"/>
                    <a:pt x="1125" y="486"/>
                    <a:pt x="2159" y="486"/>
                  </a:cubicBezTo>
                  <a:cubicBezTo>
                    <a:pt x="3131" y="486"/>
                    <a:pt x="3830" y="243"/>
                    <a:pt x="4256" y="3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364380A-DA87-45EB-9733-EA7086F41A93}"/>
              </a:ext>
            </a:extLst>
          </p:cNvPr>
          <p:cNvSpPr/>
          <p:nvPr/>
        </p:nvSpPr>
        <p:spPr>
          <a:xfrm>
            <a:off x="2583112" y="3284098"/>
            <a:ext cx="3977774" cy="85813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16" name="Google Shape;2461;p121">
            <a:extLst>
              <a:ext uri="{FF2B5EF4-FFF2-40B4-BE49-F238E27FC236}">
                <a16:creationId xmlns:a16="http://schemas.microsoft.com/office/drawing/2014/main" id="{93616D66-7032-49FA-9506-449FED09495B}"/>
              </a:ext>
            </a:extLst>
          </p:cNvPr>
          <p:cNvSpPr txBox="1">
            <a:spLocks/>
          </p:cNvSpPr>
          <p:nvPr/>
        </p:nvSpPr>
        <p:spPr>
          <a:xfrm>
            <a:off x="3880992" y="120421"/>
            <a:ext cx="1382015" cy="33677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>
              <a:buClr>
                <a:srgbClr val="FFFFFF"/>
              </a:buClr>
              <a:buSzPts val="1100"/>
              <a:buFont typeface="Arial"/>
              <a:buNone/>
              <a:defRPr/>
            </a:pPr>
            <a:r>
              <a:rPr lang="fr-FR" sz="2000" b="0" dirty="0">
                <a:solidFill>
                  <a:srgbClr val="434343"/>
                </a:solidFill>
                <a:latin typeface="Quicksand"/>
                <a:sym typeface="Quicksand"/>
              </a:rPr>
              <a:t>FIN</a:t>
            </a:r>
            <a:endParaRPr lang="fr-CI" b="0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9DF7AD8-3CA0-4ADC-88D7-E20FFF382AAC}"/>
              </a:ext>
            </a:extLst>
          </p:cNvPr>
          <p:cNvSpPr/>
          <p:nvPr/>
        </p:nvSpPr>
        <p:spPr>
          <a:xfrm>
            <a:off x="2521491" y="3085223"/>
            <a:ext cx="947625" cy="9476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  <a:endParaRPr lang="fr-CI" sz="44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DBEE8B8-42BA-47CB-8810-346E23D5E56D}"/>
              </a:ext>
            </a:extLst>
          </p:cNvPr>
          <p:cNvSpPr/>
          <p:nvPr/>
        </p:nvSpPr>
        <p:spPr>
          <a:xfrm>
            <a:off x="5674886" y="3085223"/>
            <a:ext cx="947625" cy="9476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grpSp>
        <p:nvGrpSpPr>
          <p:cNvPr id="25" name="Google Shape;11861;p137">
            <a:extLst>
              <a:ext uri="{FF2B5EF4-FFF2-40B4-BE49-F238E27FC236}">
                <a16:creationId xmlns:a16="http://schemas.microsoft.com/office/drawing/2014/main" id="{6A15893C-2CEF-4A10-9406-F6C2083B8553}"/>
              </a:ext>
            </a:extLst>
          </p:cNvPr>
          <p:cNvGrpSpPr/>
          <p:nvPr/>
        </p:nvGrpSpPr>
        <p:grpSpPr>
          <a:xfrm>
            <a:off x="5852816" y="3284098"/>
            <a:ext cx="591763" cy="592730"/>
            <a:chOff x="-30805300" y="2298675"/>
            <a:chExt cx="290650" cy="291125"/>
          </a:xfrm>
          <a:solidFill>
            <a:schemeClr val="tx1"/>
          </a:solidFill>
        </p:grpSpPr>
        <p:sp>
          <p:nvSpPr>
            <p:cNvPr id="26" name="Google Shape;11862;p137">
              <a:extLst>
                <a:ext uri="{FF2B5EF4-FFF2-40B4-BE49-F238E27FC236}">
                  <a16:creationId xmlns:a16="http://schemas.microsoft.com/office/drawing/2014/main" id="{F4B3E36D-D04F-4356-B2A4-FF130CC9EE77}"/>
                </a:ext>
              </a:extLst>
            </p:cNvPr>
            <p:cNvSpPr/>
            <p:nvPr/>
          </p:nvSpPr>
          <p:spPr>
            <a:xfrm>
              <a:off x="-30720225" y="24191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863;p137">
              <a:extLst>
                <a:ext uri="{FF2B5EF4-FFF2-40B4-BE49-F238E27FC236}">
                  <a16:creationId xmlns:a16="http://schemas.microsoft.com/office/drawing/2014/main" id="{C0E89D5D-DA1A-4B90-BF12-44635F454D54}"/>
                </a:ext>
              </a:extLst>
            </p:cNvPr>
            <p:cNvSpPr/>
            <p:nvPr/>
          </p:nvSpPr>
          <p:spPr>
            <a:xfrm>
              <a:off x="-30635175" y="2453250"/>
              <a:ext cx="87450" cy="69125"/>
            </a:xfrm>
            <a:custGeom>
              <a:avLst/>
              <a:gdLst/>
              <a:ahLst/>
              <a:cxnLst/>
              <a:rect l="l" t="t" r="r" b="b"/>
              <a:pathLst>
                <a:path w="3498" h="2765" extrusionOk="0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864;p137">
              <a:extLst>
                <a:ext uri="{FF2B5EF4-FFF2-40B4-BE49-F238E27FC236}">
                  <a16:creationId xmlns:a16="http://schemas.microsoft.com/office/drawing/2014/main" id="{96DB6596-7A37-401F-924F-C4534050FC79}"/>
                </a:ext>
              </a:extLst>
            </p:cNvPr>
            <p:cNvSpPr/>
            <p:nvPr/>
          </p:nvSpPr>
          <p:spPr>
            <a:xfrm>
              <a:off x="-30805300" y="2298675"/>
              <a:ext cx="290650" cy="291125"/>
            </a:xfrm>
            <a:custGeom>
              <a:avLst/>
              <a:gdLst/>
              <a:ahLst/>
              <a:cxnLst/>
              <a:rect l="l" t="t" r="r" b="b"/>
              <a:pathLst>
                <a:path w="11626" h="11645" extrusionOk="0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865;p137">
              <a:extLst>
                <a:ext uri="{FF2B5EF4-FFF2-40B4-BE49-F238E27FC236}">
                  <a16:creationId xmlns:a16="http://schemas.microsoft.com/office/drawing/2014/main" id="{98C07BAC-A763-4D1F-8515-B5EFE953F344}"/>
                </a:ext>
              </a:extLst>
            </p:cNvPr>
            <p:cNvSpPr/>
            <p:nvPr/>
          </p:nvSpPr>
          <p:spPr>
            <a:xfrm>
              <a:off x="-30737575" y="2332550"/>
              <a:ext cx="53600" cy="69325"/>
            </a:xfrm>
            <a:custGeom>
              <a:avLst/>
              <a:gdLst/>
              <a:ahLst/>
              <a:cxnLst/>
              <a:rect l="l" t="t" r="r" b="b"/>
              <a:pathLst>
                <a:path w="2144" h="2773" extrusionOk="0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E54D426-BE68-4B07-8C76-9520EECE3B22}"/>
              </a:ext>
            </a:extLst>
          </p:cNvPr>
          <p:cNvCxnSpPr>
            <a:stCxn id="5" idx="6"/>
            <a:endCxn id="18" idx="2"/>
          </p:cNvCxnSpPr>
          <p:nvPr/>
        </p:nvCxnSpPr>
        <p:spPr>
          <a:xfrm>
            <a:off x="3469116" y="3559036"/>
            <a:ext cx="220577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BC93A124-75D6-4B5F-A2E3-03E7C5EC5F6D}"/>
              </a:ext>
            </a:extLst>
          </p:cNvPr>
          <p:cNvSpPr/>
          <p:nvPr/>
        </p:nvSpPr>
        <p:spPr>
          <a:xfrm>
            <a:off x="4098188" y="3083472"/>
            <a:ext cx="947625" cy="9476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!</a:t>
            </a:r>
            <a:endParaRPr lang="fr-CI" sz="44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90"/>
          <p:cNvSpPr/>
          <p:nvPr/>
        </p:nvSpPr>
        <p:spPr>
          <a:xfrm>
            <a:off x="3505600" y="713225"/>
            <a:ext cx="2132787" cy="2132787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90"/>
          <p:cNvSpPr txBox="1">
            <a:spLocks noGrp="1"/>
          </p:cNvSpPr>
          <p:nvPr>
            <p:ph type="title"/>
          </p:nvPr>
        </p:nvSpPr>
        <p:spPr>
          <a:xfrm>
            <a:off x="1146900" y="3068936"/>
            <a:ext cx="685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I" sz="4800" dirty="0"/>
              <a:t>CADRE &amp; CONTEXTE</a:t>
            </a:r>
          </a:p>
        </p:txBody>
      </p:sp>
      <p:sp>
        <p:nvSpPr>
          <p:cNvPr id="1389" name="Google Shape;1389;p90"/>
          <p:cNvSpPr txBox="1">
            <a:spLocks noGrp="1"/>
          </p:cNvSpPr>
          <p:nvPr>
            <p:ph type="title" idx="2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90" name="Google Shape;1390;p90"/>
          <p:cNvSpPr txBox="1">
            <a:spLocks noGrp="1"/>
          </p:cNvSpPr>
          <p:nvPr>
            <p:ph type="subTitle" idx="1"/>
          </p:nvPr>
        </p:nvSpPr>
        <p:spPr>
          <a:xfrm>
            <a:off x="1693800" y="3823464"/>
            <a:ext cx="57564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Description du cadre et du contexte du projet</a:t>
            </a:r>
          </a:p>
        </p:txBody>
      </p:sp>
      <p:grpSp>
        <p:nvGrpSpPr>
          <p:cNvPr id="1391" name="Google Shape;1391;p90"/>
          <p:cNvGrpSpPr/>
          <p:nvPr/>
        </p:nvGrpSpPr>
        <p:grpSpPr>
          <a:xfrm>
            <a:off x="1414861" y="1148703"/>
            <a:ext cx="709302" cy="709356"/>
            <a:chOff x="1074511" y="925228"/>
            <a:chExt cx="709302" cy="709356"/>
          </a:xfrm>
        </p:grpSpPr>
        <p:sp>
          <p:nvSpPr>
            <p:cNvPr id="1392" name="Google Shape;1392;p90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avLst/>
              <a:gdLst/>
              <a:ahLst/>
              <a:cxnLst/>
              <a:rect l="l" t="t" r="r" b="b"/>
              <a:pathLst>
                <a:path w="9727" h="9728" extrusionOk="0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90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avLst/>
              <a:gdLst/>
              <a:ahLst/>
              <a:cxnLst/>
              <a:rect l="l" t="t" r="r" b="b"/>
              <a:pathLst>
                <a:path w="2007" h="2250" fill="none" extrusionOk="0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90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avLst/>
              <a:gdLst/>
              <a:ahLst/>
              <a:cxnLst/>
              <a:rect l="l" t="t" r="r" b="b"/>
              <a:pathLst>
                <a:path w="4469" h="4500" fill="none" extrusionOk="0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90"/>
          <p:cNvGrpSpPr/>
          <p:nvPr/>
        </p:nvGrpSpPr>
        <p:grpSpPr>
          <a:xfrm>
            <a:off x="6543922" y="843718"/>
            <a:ext cx="851910" cy="781546"/>
            <a:chOff x="7145197" y="889118"/>
            <a:chExt cx="851910" cy="781546"/>
          </a:xfrm>
        </p:grpSpPr>
        <p:sp>
          <p:nvSpPr>
            <p:cNvPr id="1396" name="Google Shape;1396;p90"/>
            <p:cNvSpPr/>
            <p:nvPr/>
          </p:nvSpPr>
          <p:spPr>
            <a:xfrm rot="989540">
              <a:off x="7709562" y="1210205"/>
              <a:ext cx="104304" cy="104304"/>
            </a:xfrm>
            <a:custGeom>
              <a:avLst/>
              <a:gdLst/>
              <a:ahLst/>
              <a:cxnLst/>
              <a:rect l="l" t="t" r="r" b="b"/>
              <a:pathLst>
                <a:path w="1855" h="1855" fill="none" extrusionOk="0">
                  <a:moveTo>
                    <a:pt x="1" y="912"/>
                  </a:moveTo>
                  <a:cubicBezTo>
                    <a:pt x="1" y="426"/>
                    <a:pt x="396" y="0"/>
                    <a:pt x="913" y="0"/>
                  </a:cubicBezTo>
                  <a:cubicBezTo>
                    <a:pt x="1429" y="0"/>
                    <a:pt x="1825" y="395"/>
                    <a:pt x="1855" y="912"/>
                  </a:cubicBezTo>
                  <a:cubicBezTo>
                    <a:pt x="1855" y="1429"/>
                    <a:pt x="1429" y="1824"/>
                    <a:pt x="943" y="1824"/>
                  </a:cubicBezTo>
                  <a:cubicBezTo>
                    <a:pt x="426" y="1854"/>
                    <a:pt x="1" y="1429"/>
                    <a:pt x="1" y="912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90"/>
            <p:cNvSpPr/>
            <p:nvPr/>
          </p:nvSpPr>
          <p:spPr>
            <a:xfrm rot="989540">
              <a:off x="7538656" y="1161368"/>
              <a:ext cx="104304" cy="104304"/>
            </a:xfrm>
            <a:custGeom>
              <a:avLst/>
              <a:gdLst/>
              <a:ahLst/>
              <a:cxnLst/>
              <a:rect l="l" t="t" r="r" b="b"/>
              <a:pathLst>
                <a:path w="1855" h="1855" fill="none" extrusionOk="0">
                  <a:moveTo>
                    <a:pt x="1" y="913"/>
                  </a:moveTo>
                  <a:cubicBezTo>
                    <a:pt x="1" y="426"/>
                    <a:pt x="426" y="1"/>
                    <a:pt x="913" y="1"/>
                  </a:cubicBezTo>
                  <a:cubicBezTo>
                    <a:pt x="1429" y="1"/>
                    <a:pt x="1855" y="396"/>
                    <a:pt x="1855" y="913"/>
                  </a:cubicBezTo>
                  <a:cubicBezTo>
                    <a:pt x="1855" y="1429"/>
                    <a:pt x="1460" y="1824"/>
                    <a:pt x="943" y="1824"/>
                  </a:cubicBezTo>
                  <a:cubicBezTo>
                    <a:pt x="426" y="1855"/>
                    <a:pt x="1" y="1429"/>
                    <a:pt x="1" y="913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90"/>
            <p:cNvSpPr/>
            <p:nvPr/>
          </p:nvSpPr>
          <p:spPr>
            <a:xfrm rot="989540">
              <a:off x="7367734" y="1112584"/>
              <a:ext cx="104304" cy="104304"/>
            </a:xfrm>
            <a:custGeom>
              <a:avLst/>
              <a:gdLst/>
              <a:ahLst/>
              <a:cxnLst/>
              <a:rect l="l" t="t" r="r" b="b"/>
              <a:pathLst>
                <a:path w="1855" h="1855" fill="none" extrusionOk="0">
                  <a:moveTo>
                    <a:pt x="31" y="942"/>
                  </a:moveTo>
                  <a:cubicBezTo>
                    <a:pt x="0" y="426"/>
                    <a:pt x="426" y="0"/>
                    <a:pt x="943" y="0"/>
                  </a:cubicBezTo>
                  <a:cubicBezTo>
                    <a:pt x="1429" y="0"/>
                    <a:pt x="1855" y="395"/>
                    <a:pt x="1855" y="912"/>
                  </a:cubicBezTo>
                  <a:cubicBezTo>
                    <a:pt x="1855" y="1429"/>
                    <a:pt x="1459" y="1824"/>
                    <a:pt x="943" y="1824"/>
                  </a:cubicBezTo>
                  <a:cubicBezTo>
                    <a:pt x="426" y="1854"/>
                    <a:pt x="31" y="1429"/>
                    <a:pt x="31" y="942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90"/>
            <p:cNvSpPr/>
            <p:nvPr/>
          </p:nvSpPr>
          <p:spPr>
            <a:xfrm rot="989540">
              <a:off x="7216491" y="977355"/>
              <a:ext cx="709321" cy="605073"/>
            </a:xfrm>
            <a:custGeom>
              <a:avLst/>
              <a:gdLst/>
              <a:ahLst/>
              <a:cxnLst/>
              <a:rect l="l" t="t" r="r" b="b"/>
              <a:pathLst>
                <a:path w="12615" h="10761" fill="none" extrusionOk="0">
                  <a:moveTo>
                    <a:pt x="2858" y="8451"/>
                  </a:moveTo>
                  <a:lnTo>
                    <a:pt x="5989" y="8420"/>
                  </a:lnTo>
                  <a:cubicBezTo>
                    <a:pt x="6475" y="10396"/>
                    <a:pt x="7995" y="10730"/>
                    <a:pt x="8876" y="10761"/>
                  </a:cubicBezTo>
                  <a:cubicBezTo>
                    <a:pt x="9059" y="10761"/>
                    <a:pt x="9150" y="10518"/>
                    <a:pt x="8998" y="10426"/>
                  </a:cubicBezTo>
                  <a:cubicBezTo>
                    <a:pt x="8025" y="9667"/>
                    <a:pt x="8390" y="8390"/>
                    <a:pt x="8390" y="8390"/>
                  </a:cubicBezTo>
                  <a:lnTo>
                    <a:pt x="9849" y="8390"/>
                  </a:lnTo>
                  <a:cubicBezTo>
                    <a:pt x="11369" y="8360"/>
                    <a:pt x="12615" y="7113"/>
                    <a:pt x="12615" y="5563"/>
                  </a:cubicBezTo>
                  <a:lnTo>
                    <a:pt x="12584" y="2767"/>
                  </a:lnTo>
                  <a:cubicBezTo>
                    <a:pt x="12554" y="1247"/>
                    <a:pt x="11308" y="1"/>
                    <a:pt x="9758" y="1"/>
                  </a:cubicBezTo>
                  <a:lnTo>
                    <a:pt x="2767" y="92"/>
                  </a:lnTo>
                  <a:cubicBezTo>
                    <a:pt x="1247" y="92"/>
                    <a:pt x="1" y="1369"/>
                    <a:pt x="1" y="2888"/>
                  </a:cubicBezTo>
                  <a:lnTo>
                    <a:pt x="31" y="5685"/>
                  </a:lnTo>
                  <a:cubicBezTo>
                    <a:pt x="61" y="7235"/>
                    <a:pt x="1338" y="8481"/>
                    <a:pt x="2858" y="8451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10866AD-8303-478C-BDE5-F9E55EF0F21E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88"/>
          <p:cNvSpPr txBox="1">
            <a:spLocks noGrp="1"/>
          </p:cNvSpPr>
          <p:nvPr>
            <p:ph type="subTitle" idx="1"/>
          </p:nvPr>
        </p:nvSpPr>
        <p:spPr>
          <a:xfrm>
            <a:off x="388620" y="1209810"/>
            <a:ext cx="4663440" cy="3627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800" b="1" u="sng" dirty="0"/>
              <a:t>Etude de l’existant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endParaRPr lang="fr-F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800" dirty="0"/>
              <a:t>La plateforme digitale sur laquelle l’ESI s’appuyait pour sa communication est celle de l’INP-HB qui n’affiche qu’un résumé des informations de l’ESI ainsi que de brèves informations sur l’actualité de l’école.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endParaRPr lang="fr-F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800" dirty="0"/>
              <a:t>Celle-ci raccourci la communication de l’école et limite le champ d’actions des dirigeants de l’ESI</a:t>
            </a:r>
            <a:r>
              <a:rPr lang="en-US" sz="1800" dirty="0"/>
              <a:t>.</a:t>
            </a:r>
            <a:endParaRPr lang="fr-FR" sz="1800" dirty="0"/>
          </a:p>
        </p:txBody>
      </p:sp>
      <p:grpSp>
        <p:nvGrpSpPr>
          <p:cNvPr id="1351" name="Google Shape;1351;p88"/>
          <p:cNvGrpSpPr/>
          <p:nvPr/>
        </p:nvGrpSpPr>
        <p:grpSpPr>
          <a:xfrm rot="-608266">
            <a:off x="615603" y="252146"/>
            <a:ext cx="692367" cy="692431"/>
            <a:chOff x="4231275" y="1599750"/>
            <a:chExt cx="692428" cy="692493"/>
          </a:xfrm>
        </p:grpSpPr>
        <p:sp>
          <p:nvSpPr>
            <p:cNvPr id="1352" name="Google Shape;1352;p88"/>
            <p:cNvSpPr/>
            <p:nvPr/>
          </p:nvSpPr>
          <p:spPr>
            <a:xfrm>
              <a:off x="4231275" y="1599750"/>
              <a:ext cx="692428" cy="692493"/>
            </a:xfrm>
            <a:custGeom>
              <a:avLst/>
              <a:gdLst/>
              <a:ahLst/>
              <a:cxnLst/>
              <a:rect l="l" t="t" r="r" b="b"/>
              <a:pathLst>
                <a:path w="8177" h="8178" fill="none" extrusionOk="0">
                  <a:moveTo>
                    <a:pt x="7721" y="3223"/>
                  </a:moveTo>
                  <a:cubicBezTo>
                    <a:pt x="8177" y="5229"/>
                    <a:pt x="6961" y="7235"/>
                    <a:pt x="4955" y="7721"/>
                  </a:cubicBezTo>
                  <a:cubicBezTo>
                    <a:pt x="2949" y="8177"/>
                    <a:pt x="943" y="6961"/>
                    <a:pt x="487" y="4955"/>
                  </a:cubicBezTo>
                  <a:cubicBezTo>
                    <a:pt x="0" y="2949"/>
                    <a:pt x="1247" y="943"/>
                    <a:pt x="3222" y="457"/>
                  </a:cubicBezTo>
                  <a:cubicBezTo>
                    <a:pt x="5229" y="1"/>
                    <a:pt x="7235" y="1247"/>
                    <a:pt x="7721" y="32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8"/>
            <p:cNvSpPr/>
            <p:nvPr/>
          </p:nvSpPr>
          <p:spPr>
            <a:xfrm>
              <a:off x="4411473" y="1759369"/>
              <a:ext cx="332115" cy="342351"/>
            </a:xfrm>
            <a:custGeom>
              <a:avLst/>
              <a:gdLst/>
              <a:ahLst/>
              <a:cxnLst/>
              <a:rect l="l" t="t" r="r" b="b"/>
              <a:pathLst>
                <a:path w="3922" h="4043" fill="none" extrusionOk="0">
                  <a:moveTo>
                    <a:pt x="3921" y="4043"/>
                  </a:moveTo>
                  <a:cubicBezTo>
                    <a:pt x="3921" y="3161"/>
                    <a:pt x="3344" y="2219"/>
                    <a:pt x="2523" y="1915"/>
                  </a:cubicBezTo>
                  <a:cubicBezTo>
                    <a:pt x="2827" y="1733"/>
                    <a:pt x="3009" y="1399"/>
                    <a:pt x="3009" y="1034"/>
                  </a:cubicBezTo>
                  <a:cubicBezTo>
                    <a:pt x="3009" y="456"/>
                    <a:pt x="2553" y="0"/>
                    <a:pt x="1976" y="0"/>
                  </a:cubicBezTo>
                  <a:cubicBezTo>
                    <a:pt x="1398" y="0"/>
                    <a:pt x="912" y="456"/>
                    <a:pt x="912" y="1034"/>
                  </a:cubicBezTo>
                  <a:cubicBezTo>
                    <a:pt x="912" y="1399"/>
                    <a:pt x="1125" y="1733"/>
                    <a:pt x="1398" y="1915"/>
                  </a:cubicBezTo>
                  <a:cubicBezTo>
                    <a:pt x="608" y="2219"/>
                    <a:pt x="0" y="3161"/>
                    <a:pt x="0" y="40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7C17A460-6D95-4C9F-9FAB-F76D9C063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" r="848"/>
          <a:stretch/>
        </p:blipFill>
        <p:spPr>
          <a:xfrm>
            <a:off x="5264944" y="1209810"/>
            <a:ext cx="3324623" cy="1801365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8619D48-E975-49B0-9234-5F5FE826EE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" r="848"/>
          <a:stretch/>
        </p:blipFill>
        <p:spPr>
          <a:xfrm>
            <a:off x="5264944" y="3174657"/>
            <a:ext cx="3324623" cy="1739365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62CBF6F-CB09-4C5A-B936-475AFBC31D9D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50" name="Google Shape;1350;p88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14350" lvl="0" indent="-51435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/>
            </a:pPr>
            <a:r>
              <a:rPr lang="en" sz="2400" dirty="0"/>
              <a:t>PRESENTATION DU CONTEXTE DE L’ETUDE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88"/>
          <p:cNvSpPr txBox="1">
            <a:spLocks noGrp="1"/>
          </p:cNvSpPr>
          <p:nvPr>
            <p:ph type="subTitle" idx="1"/>
          </p:nvPr>
        </p:nvSpPr>
        <p:spPr>
          <a:xfrm>
            <a:off x="388620" y="1209810"/>
            <a:ext cx="4663440" cy="3627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800" b="1" u="sng" dirty="0"/>
              <a:t>Problématique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endParaRPr lang="fr-FR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La partie présentation de l’ESI est quasi inexistante ;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Le site de l’INP-HB ne met pas suffisamment en valeur l’ESI 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Fonctionnalités de gestion administratives limitées 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Apparence </a:t>
            </a:r>
            <a:r>
              <a:rPr lang="fr-FR" sz="1800"/>
              <a:t>générale vieillotte.</a:t>
            </a:r>
            <a:endParaRPr lang="fr-FR" sz="1800" dirty="0"/>
          </a:p>
        </p:txBody>
      </p:sp>
      <p:grpSp>
        <p:nvGrpSpPr>
          <p:cNvPr id="1351" name="Google Shape;1351;p88"/>
          <p:cNvGrpSpPr/>
          <p:nvPr/>
        </p:nvGrpSpPr>
        <p:grpSpPr>
          <a:xfrm rot="-608266">
            <a:off x="615603" y="252146"/>
            <a:ext cx="692367" cy="692431"/>
            <a:chOff x="4231275" y="1599750"/>
            <a:chExt cx="692428" cy="692493"/>
          </a:xfrm>
        </p:grpSpPr>
        <p:sp>
          <p:nvSpPr>
            <p:cNvPr id="1352" name="Google Shape;1352;p88"/>
            <p:cNvSpPr/>
            <p:nvPr/>
          </p:nvSpPr>
          <p:spPr>
            <a:xfrm>
              <a:off x="4231275" y="1599750"/>
              <a:ext cx="692428" cy="692493"/>
            </a:xfrm>
            <a:custGeom>
              <a:avLst/>
              <a:gdLst/>
              <a:ahLst/>
              <a:cxnLst/>
              <a:rect l="l" t="t" r="r" b="b"/>
              <a:pathLst>
                <a:path w="8177" h="8178" fill="none" extrusionOk="0">
                  <a:moveTo>
                    <a:pt x="7721" y="3223"/>
                  </a:moveTo>
                  <a:cubicBezTo>
                    <a:pt x="8177" y="5229"/>
                    <a:pt x="6961" y="7235"/>
                    <a:pt x="4955" y="7721"/>
                  </a:cubicBezTo>
                  <a:cubicBezTo>
                    <a:pt x="2949" y="8177"/>
                    <a:pt x="943" y="6961"/>
                    <a:pt x="487" y="4955"/>
                  </a:cubicBezTo>
                  <a:cubicBezTo>
                    <a:pt x="0" y="2949"/>
                    <a:pt x="1247" y="943"/>
                    <a:pt x="3222" y="457"/>
                  </a:cubicBezTo>
                  <a:cubicBezTo>
                    <a:pt x="5229" y="1"/>
                    <a:pt x="7235" y="1247"/>
                    <a:pt x="7721" y="32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8"/>
            <p:cNvSpPr/>
            <p:nvPr/>
          </p:nvSpPr>
          <p:spPr>
            <a:xfrm>
              <a:off x="4411473" y="1759369"/>
              <a:ext cx="332115" cy="342351"/>
            </a:xfrm>
            <a:custGeom>
              <a:avLst/>
              <a:gdLst/>
              <a:ahLst/>
              <a:cxnLst/>
              <a:rect l="l" t="t" r="r" b="b"/>
              <a:pathLst>
                <a:path w="3922" h="4043" fill="none" extrusionOk="0">
                  <a:moveTo>
                    <a:pt x="3921" y="4043"/>
                  </a:moveTo>
                  <a:cubicBezTo>
                    <a:pt x="3921" y="3161"/>
                    <a:pt x="3344" y="2219"/>
                    <a:pt x="2523" y="1915"/>
                  </a:cubicBezTo>
                  <a:cubicBezTo>
                    <a:pt x="2827" y="1733"/>
                    <a:pt x="3009" y="1399"/>
                    <a:pt x="3009" y="1034"/>
                  </a:cubicBezTo>
                  <a:cubicBezTo>
                    <a:pt x="3009" y="456"/>
                    <a:pt x="2553" y="0"/>
                    <a:pt x="1976" y="0"/>
                  </a:cubicBezTo>
                  <a:cubicBezTo>
                    <a:pt x="1398" y="0"/>
                    <a:pt x="912" y="456"/>
                    <a:pt x="912" y="1034"/>
                  </a:cubicBezTo>
                  <a:cubicBezTo>
                    <a:pt x="912" y="1399"/>
                    <a:pt x="1125" y="1733"/>
                    <a:pt x="1398" y="1915"/>
                  </a:cubicBezTo>
                  <a:cubicBezTo>
                    <a:pt x="608" y="2219"/>
                    <a:pt x="0" y="3161"/>
                    <a:pt x="0" y="40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C5F1CCC7-0380-4C26-9049-9F7C2E1E5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" r="848"/>
          <a:stretch/>
        </p:blipFill>
        <p:spPr>
          <a:xfrm>
            <a:off x="5264944" y="1209810"/>
            <a:ext cx="3324623" cy="1801365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8213020-AC69-4492-9FCE-FAD81CED59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" r="848"/>
          <a:stretch/>
        </p:blipFill>
        <p:spPr>
          <a:xfrm>
            <a:off x="5264944" y="3174657"/>
            <a:ext cx="3324623" cy="1739365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F834CD97-B692-4FEE-8415-217C2D856E8F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Google Shape;1350;p88">
            <a:extLst>
              <a:ext uri="{FF2B5EF4-FFF2-40B4-BE49-F238E27FC236}">
                <a16:creationId xmlns:a16="http://schemas.microsoft.com/office/drawing/2014/main" id="{6B0F8D30-A2CC-4B8B-9C29-B7696F11E9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14350" lvl="0" indent="-51435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/>
            </a:pPr>
            <a:r>
              <a:rPr lang="en" sz="2400" dirty="0"/>
              <a:t>PRESENTATION DU CONTEXTE DE L’ETUDE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1185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88"/>
          <p:cNvSpPr txBox="1">
            <a:spLocks noGrp="1"/>
          </p:cNvSpPr>
          <p:nvPr>
            <p:ph type="subTitle" idx="1"/>
          </p:nvPr>
        </p:nvSpPr>
        <p:spPr>
          <a:xfrm>
            <a:off x="388620" y="1091472"/>
            <a:ext cx="8492490" cy="4150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800" b="1" u="sng" dirty="0"/>
              <a:t>Objectif général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endParaRPr lang="fr-F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None/>
            </a:pPr>
            <a:r>
              <a:rPr lang="fr-FR" sz="1800" dirty="0"/>
              <a:t>Déploiement de la plateforme de communication digitale officielle de l’Ecole Supérieure d’Industrie.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None/>
            </a:pPr>
            <a:endParaRPr lang="fr-FR" sz="1800" dirty="0"/>
          </a:p>
          <a:p>
            <a:pPr marL="0" indent="0">
              <a:buClr>
                <a:srgbClr val="000000"/>
              </a:buClr>
              <a:buSzPts val="440"/>
              <a:buFont typeface="Arial"/>
              <a:buNone/>
            </a:pPr>
            <a:r>
              <a:rPr lang="fr-FR" sz="1800" b="1" u="sng" dirty="0"/>
              <a:t>Objectifs spécifiques</a:t>
            </a:r>
          </a:p>
          <a:p>
            <a:pPr marL="0" indent="0">
              <a:buClr>
                <a:srgbClr val="000000"/>
              </a:buClr>
              <a:buSzPts val="440"/>
              <a:buFont typeface="Arial"/>
              <a:buNone/>
            </a:pPr>
            <a:endParaRPr lang="fr-FR" sz="1800" dirty="0"/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Communiquer efficacement sur les actualités de l’ESI ;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Augmenter sa visibilité ;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Professionnaliser l’image de l’école à travers une application WEB professionnel qui la présente ;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Gérer les documents administratifs du personnel ;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Concentrer en seul point des offres d’emploi et de stages pour ses étudiants.</a:t>
            </a:r>
          </a:p>
          <a:p>
            <a:pPr marL="0" indent="0">
              <a:buClr>
                <a:srgbClr val="000000"/>
              </a:buClr>
              <a:buSzPts val="440"/>
              <a:buFont typeface="Quicksand"/>
              <a:buNone/>
            </a:pPr>
            <a:endParaRPr lang="fr-F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None/>
            </a:pPr>
            <a:endParaRPr lang="fr-FR" sz="1800" dirty="0"/>
          </a:p>
        </p:txBody>
      </p:sp>
      <p:sp>
        <p:nvSpPr>
          <p:cNvPr id="1350" name="Google Shape;1350;p88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14350" lvl="0" indent="-51435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 startAt="2"/>
            </a:pPr>
            <a:r>
              <a:rPr lang="en" sz="2400" dirty="0"/>
              <a:t>OBJECTIFS DU PROJET</a:t>
            </a:r>
            <a:endParaRPr sz="2400" dirty="0"/>
          </a:p>
        </p:txBody>
      </p:sp>
      <p:grpSp>
        <p:nvGrpSpPr>
          <p:cNvPr id="1351" name="Google Shape;1351;p88"/>
          <p:cNvGrpSpPr/>
          <p:nvPr/>
        </p:nvGrpSpPr>
        <p:grpSpPr>
          <a:xfrm rot="-608266">
            <a:off x="615603" y="252146"/>
            <a:ext cx="692367" cy="692431"/>
            <a:chOff x="4231275" y="1599750"/>
            <a:chExt cx="692428" cy="692493"/>
          </a:xfrm>
        </p:grpSpPr>
        <p:sp>
          <p:nvSpPr>
            <p:cNvPr id="1352" name="Google Shape;1352;p88"/>
            <p:cNvSpPr/>
            <p:nvPr/>
          </p:nvSpPr>
          <p:spPr>
            <a:xfrm>
              <a:off x="4231275" y="1599750"/>
              <a:ext cx="692428" cy="692493"/>
            </a:xfrm>
            <a:custGeom>
              <a:avLst/>
              <a:gdLst/>
              <a:ahLst/>
              <a:cxnLst/>
              <a:rect l="l" t="t" r="r" b="b"/>
              <a:pathLst>
                <a:path w="8177" h="8178" fill="none" extrusionOk="0">
                  <a:moveTo>
                    <a:pt x="7721" y="3223"/>
                  </a:moveTo>
                  <a:cubicBezTo>
                    <a:pt x="8177" y="5229"/>
                    <a:pt x="6961" y="7235"/>
                    <a:pt x="4955" y="7721"/>
                  </a:cubicBezTo>
                  <a:cubicBezTo>
                    <a:pt x="2949" y="8177"/>
                    <a:pt x="943" y="6961"/>
                    <a:pt x="487" y="4955"/>
                  </a:cubicBezTo>
                  <a:cubicBezTo>
                    <a:pt x="0" y="2949"/>
                    <a:pt x="1247" y="943"/>
                    <a:pt x="3222" y="457"/>
                  </a:cubicBezTo>
                  <a:cubicBezTo>
                    <a:pt x="5229" y="1"/>
                    <a:pt x="7235" y="1247"/>
                    <a:pt x="7721" y="32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8"/>
            <p:cNvSpPr/>
            <p:nvPr/>
          </p:nvSpPr>
          <p:spPr>
            <a:xfrm>
              <a:off x="4411473" y="1759369"/>
              <a:ext cx="332115" cy="342351"/>
            </a:xfrm>
            <a:custGeom>
              <a:avLst/>
              <a:gdLst/>
              <a:ahLst/>
              <a:cxnLst/>
              <a:rect l="l" t="t" r="r" b="b"/>
              <a:pathLst>
                <a:path w="3922" h="4043" fill="none" extrusionOk="0">
                  <a:moveTo>
                    <a:pt x="3921" y="4043"/>
                  </a:moveTo>
                  <a:cubicBezTo>
                    <a:pt x="3921" y="3161"/>
                    <a:pt x="3344" y="2219"/>
                    <a:pt x="2523" y="1915"/>
                  </a:cubicBezTo>
                  <a:cubicBezTo>
                    <a:pt x="2827" y="1733"/>
                    <a:pt x="3009" y="1399"/>
                    <a:pt x="3009" y="1034"/>
                  </a:cubicBezTo>
                  <a:cubicBezTo>
                    <a:pt x="3009" y="456"/>
                    <a:pt x="2553" y="0"/>
                    <a:pt x="1976" y="0"/>
                  </a:cubicBezTo>
                  <a:cubicBezTo>
                    <a:pt x="1398" y="0"/>
                    <a:pt x="912" y="456"/>
                    <a:pt x="912" y="1034"/>
                  </a:cubicBezTo>
                  <a:cubicBezTo>
                    <a:pt x="912" y="1399"/>
                    <a:pt x="1125" y="1733"/>
                    <a:pt x="1398" y="1915"/>
                  </a:cubicBezTo>
                  <a:cubicBezTo>
                    <a:pt x="608" y="2219"/>
                    <a:pt x="0" y="3161"/>
                    <a:pt x="0" y="40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B230BC8-61EC-4541-909B-7DD29D78E319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07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52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88"/>
          <p:cNvSpPr txBox="1">
            <a:spLocks noGrp="1"/>
          </p:cNvSpPr>
          <p:nvPr>
            <p:ph type="subTitle" idx="1"/>
          </p:nvPr>
        </p:nvSpPr>
        <p:spPr>
          <a:xfrm>
            <a:off x="388620" y="1209810"/>
            <a:ext cx="8492490" cy="2747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000000"/>
              </a:buClr>
              <a:buSzPct val="150000"/>
              <a:buNone/>
            </a:pPr>
            <a:r>
              <a:rPr lang="fr-FR" sz="1800" dirty="0"/>
              <a:t>La nouvelle plateforme de l’Ecole Supérieure d’Industrie devra disposer des composantes suivantes :</a:t>
            </a:r>
          </a:p>
          <a:p>
            <a:pPr marL="0" indent="0">
              <a:buClr>
                <a:srgbClr val="000000"/>
              </a:buClr>
              <a:buSzPct val="150000"/>
              <a:buNone/>
            </a:pPr>
            <a:endParaRPr lang="fr-FR" sz="1800" dirty="0"/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Site web ESI ;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CVthèque ;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Offres stages &amp; emploi ;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Annuaire ;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Enquêtes ;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Bibliothèque.</a:t>
            </a:r>
          </a:p>
          <a:p>
            <a:pPr marL="285750" indent="-285750">
              <a:buClr>
                <a:srgbClr val="000000"/>
              </a:buClr>
              <a:buSzPct val="150000"/>
              <a:buFont typeface="Wingdings" panose="05000000000000000000" pitchFamily="2" charset="2"/>
              <a:buChar char="§"/>
            </a:pPr>
            <a:endParaRPr lang="fr-FR" sz="1800" dirty="0"/>
          </a:p>
          <a:p>
            <a:pPr marL="0" indent="0">
              <a:buClr>
                <a:srgbClr val="000000"/>
              </a:buClr>
              <a:buSzPts val="440"/>
              <a:buFont typeface="Quicksand"/>
              <a:buNone/>
            </a:pPr>
            <a:endParaRPr lang="fr-F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None/>
            </a:pPr>
            <a:endParaRPr lang="fr-FR" sz="1800" dirty="0"/>
          </a:p>
        </p:txBody>
      </p:sp>
      <p:grpSp>
        <p:nvGrpSpPr>
          <p:cNvPr id="1351" name="Google Shape;1351;p88"/>
          <p:cNvGrpSpPr/>
          <p:nvPr/>
        </p:nvGrpSpPr>
        <p:grpSpPr>
          <a:xfrm rot="-608266">
            <a:off x="615603" y="252146"/>
            <a:ext cx="692367" cy="692431"/>
            <a:chOff x="4231275" y="1599750"/>
            <a:chExt cx="692428" cy="692493"/>
          </a:xfrm>
        </p:grpSpPr>
        <p:sp>
          <p:nvSpPr>
            <p:cNvPr id="1352" name="Google Shape;1352;p88"/>
            <p:cNvSpPr/>
            <p:nvPr/>
          </p:nvSpPr>
          <p:spPr>
            <a:xfrm>
              <a:off x="4231275" y="1599750"/>
              <a:ext cx="692428" cy="692493"/>
            </a:xfrm>
            <a:custGeom>
              <a:avLst/>
              <a:gdLst/>
              <a:ahLst/>
              <a:cxnLst/>
              <a:rect l="l" t="t" r="r" b="b"/>
              <a:pathLst>
                <a:path w="8177" h="8178" fill="none" extrusionOk="0">
                  <a:moveTo>
                    <a:pt x="7721" y="3223"/>
                  </a:moveTo>
                  <a:cubicBezTo>
                    <a:pt x="8177" y="5229"/>
                    <a:pt x="6961" y="7235"/>
                    <a:pt x="4955" y="7721"/>
                  </a:cubicBezTo>
                  <a:cubicBezTo>
                    <a:pt x="2949" y="8177"/>
                    <a:pt x="943" y="6961"/>
                    <a:pt x="487" y="4955"/>
                  </a:cubicBezTo>
                  <a:cubicBezTo>
                    <a:pt x="0" y="2949"/>
                    <a:pt x="1247" y="943"/>
                    <a:pt x="3222" y="457"/>
                  </a:cubicBezTo>
                  <a:cubicBezTo>
                    <a:pt x="5229" y="1"/>
                    <a:pt x="7235" y="1247"/>
                    <a:pt x="7721" y="32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8"/>
            <p:cNvSpPr/>
            <p:nvPr/>
          </p:nvSpPr>
          <p:spPr>
            <a:xfrm>
              <a:off x="4411473" y="1759369"/>
              <a:ext cx="332115" cy="342351"/>
            </a:xfrm>
            <a:custGeom>
              <a:avLst/>
              <a:gdLst/>
              <a:ahLst/>
              <a:cxnLst/>
              <a:rect l="l" t="t" r="r" b="b"/>
              <a:pathLst>
                <a:path w="3922" h="4043" fill="none" extrusionOk="0">
                  <a:moveTo>
                    <a:pt x="3921" y="4043"/>
                  </a:moveTo>
                  <a:cubicBezTo>
                    <a:pt x="3921" y="3161"/>
                    <a:pt x="3344" y="2219"/>
                    <a:pt x="2523" y="1915"/>
                  </a:cubicBezTo>
                  <a:cubicBezTo>
                    <a:pt x="2827" y="1733"/>
                    <a:pt x="3009" y="1399"/>
                    <a:pt x="3009" y="1034"/>
                  </a:cubicBezTo>
                  <a:cubicBezTo>
                    <a:pt x="3009" y="456"/>
                    <a:pt x="2553" y="0"/>
                    <a:pt x="1976" y="0"/>
                  </a:cubicBezTo>
                  <a:cubicBezTo>
                    <a:pt x="1398" y="0"/>
                    <a:pt x="912" y="456"/>
                    <a:pt x="912" y="1034"/>
                  </a:cubicBezTo>
                  <a:cubicBezTo>
                    <a:pt x="912" y="1399"/>
                    <a:pt x="1125" y="1733"/>
                    <a:pt x="1398" y="1915"/>
                  </a:cubicBezTo>
                  <a:cubicBezTo>
                    <a:pt x="608" y="2219"/>
                    <a:pt x="0" y="3161"/>
                    <a:pt x="0" y="40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503;p93">
            <a:extLst>
              <a:ext uri="{FF2B5EF4-FFF2-40B4-BE49-F238E27FC236}">
                <a16:creationId xmlns:a16="http://schemas.microsoft.com/office/drawing/2014/main" id="{B44AEAF6-EBFB-4D26-AE8E-18064CDEBC70}"/>
              </a:ext>
            </a:extLst>
          </p:cNvPr>
          <p:cNvGrpSpPr/>
          <p:nvPr/>
        </p:nvGrpSpPr>
        <p:grpSpPr>
          <a:xfrm>
            <a:off x="5041850" y="1862095"/>
            <a:ext cx="3232027" cy="2623410"/>
            <a:chOff x="4718778" y="843676"/>
            <a:chExt cx="3772269" cy="3061920"/>
          </a:xfrm>
        </p:grpSpPr>
        <p:grpSp>
          <p:nvGrpSpPr>
            <p:cNvPr id="8" name="Google Shape;1504;p93">
              <a:extLst>
                <a:ext uri="{FF2B5EF4-FFF2-40B4-BE49-F238E27FC236}">
                  <a16:creationId xmlns:a16="http://schemas.microsoft.com/office/drawing/2014/main" id="{08B2E4F5-D092-40BE-BFC5-CC00842EE3FE}"/>
                </a:ext>
              </a:extLst>
            </p:cNvPr>
            <p:cNvGrpSpPr/>
            <p:nvPr/>
          </p:nvGrpSpPr>
          <p:grpSpPr>
            <a:xfrm>
              <a:off x="6356988" y="1415549"/>
              <a:ext cx="2134059" cy="2312387"/>
              <a:chOff x="7220188" y="1507448"/>
              <a:chExt cx="2134059" cy="2312387"/>
            </a:xfrm>
          </p:grpSpPr>
          <p:sp>
            <p:nvSpPr>
              <p:cNvPr id="80" name="Google Shape;1505;p93">
                <a:extLst>
                  <a:ext uri="{FF2B5EF4-FFF2-40B4-BE49-F238E27FC236}">
                    <a16:creationId xmlns:a16="http://schemas.microsoft.com/office/drawing/2014/main" id="{B0831CBB-554D-4758-9D3C-B5EBC883A1D7}"/>
                  </a:ext>
                </a:extLst>
              </p:cNvPr>
              <p:cNvSpPr/>
              <p:nvPr/>
            </p:nvSpPr>
            <p:spPr>
              <a:xfrm>
                <a:off x="7220188" y="1507448"/>
                <a:ext cx="2134059" cy="2312387"/>
              </a:xfrm>
              <a:custGeom>
                <a:avLst/>
                <a:gdLst/>
                <a:ahLst/>
                <a:cxnLst/>
                <a:rect l="l" t="t" r="r" b="b"/>
                <a:pathLst>
                  <a:path w="33831" h="36658" extrusionOk="0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506;p93">
                <a:extLst>
                  <a:ext uri="{FF2B5EF4-FFF2-40B4-BE49-F238E27FC236}">
                    <a16:creationId xmlns:a16="http://schemas.microsoft.com/office/drawing/2014/main" id="{B1D5CD3A-C7BD-4A83-9349-86CA72A28167}"/>
                  </a:ext>
                </a:extLst>
              </p:cNvPr>
              <p:cNvSpPr/>
              <p:nvPr/>
            </p:nvSpPr>
            <p:spPr>
              <a:xfrm>
                <a:off x="7220188" y="1885108"/>
                <a:ext cx="2126395" cy="63"/>
              </a:xfrm>
              <a:custGeom>
                <a:avLst/>
                <a:gdLst/>
                <a:ahLst/>
                <a:cxnLst/>
                <a:rect l="l" t="t" r="r" b="b"/>
                <a:pathLst>
                  <a:path w="33709" h="1" fill="none" extrusionOk="0">
                    <a:moveTo>
                      <a:pt x="0" y="1"/>
                    </a:moveTo>
                    <a:lnTo>
                      <a:pt x="33709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507;p93">
                <a:extLst>
                  <a:ext uri="{FF2B5EF4-FFF2-40B4-BE49-F238E27FC236}">
                    <a16:creationId xmlns:a16="http://schemas.microsoft.com/office/drawing/2014/main" id="{EB76D2DB-EE1C-40DF-9443-3CA2D1C22DA7}"/>
                  </a:ext>
                </a:extLst>
              </p:cNvPr>
              <p:cNvSpPr/>
              <p:nvPr/>
            </p:nvSpPr>
            <p:spPr>
              <a:xfrm>
                <a:off x="7363946" y="1647360"/>
                <a:ext cx="86358" cy="8635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fill="none" extrusionOk="0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508;p93">
                <a:extLst>
                  <a:ext uri="{FF2B5EF4-FFF2-40B4-BE49-F238E27FC236}">
                    <a16:creationId xmlns:a16="http://schemas.microsoft.com/office/drawing/2014/main" id="{861E63ED-500F-47BB-B786-2A7B620B179E}"/>
                  </a:ext>
                </a:extLst>
              </p:cNvPr>
              <p:cNvSpPr/>
              <p:nvPr/>
            </p:nvSpPr>
            <p:spPr>
              <a:xfrm>
                <a:off x="7530793" y="1647360"/>
                <a:ext cx="88250" cy="86358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369" fill="none" extrusionOk="0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509;p93">
                <a:extLst>
                  <a:ext uri="{FF2B5EF4-FFF2-40B4-BE49-F238E27FC236}">
                    <a16:creationId xmlns:a16="http://schemas.microsoft.com/office/drawing/2014/main" id="{47522DFE-7058-4603-92DA-49A2D516528D}"/>
                  </a:ext>
                </a:extLst>
              </p:cNvPr>
              <p:cNvSpPr/>
              <p:nvPr/>
            </p:nvSpPr>
            <p:spPr>
              <a:xfrm>
                <a:off x="7699468" y="1647360"/>
                <a:ext cx="88313" cy="86358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369" fill="none" extrusionOk="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510;p93">
                <a:extLst>
                  <a:ext uri="{FF2B5EF4-FFF2-40B4-BE49-F238E27FC236}">
                    <a16:creationId xmlns:a16="http://schemas.microsoft.com/office/drawing/2014/main" id="{CF3FD898-B4ED-409D-A280-EF1F88A89903}"/>
                  </a:ext>
                </a:extLst>
              </p:cNvPr>
              <p:cNvSpPr/>
              <p:nvPr/>
            </p:nvSpPr>
            <p:spPr>
              <a:xfrm>
                <a:off x="7362054" y="2289703"/>
                <a:ext cx="1861834" cy="377792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511;p93">
                <a:extLst>
                  <a:ext uri="{FF2B5EF4-FFF2-40B4-BE49-F238E27FC236}">
                    <a16:creationId xmlns:a16="http://schemas.microsoft.com/office/drawing/2014/main" id="{388DF539-300F-4489-A74F-80B8CE957367}"/>
                  </a:ext>
                </a:extLst>
              </p:cNvPr>
              <p:cNvSpPr/>
              <p:nvPr/>
            </p:nvSpPr>
            <p:spPr>
              <a:xfrm>
                <a:off x="7362054" y="2763308"/>
                <a:ext cx="1861834" cy="375836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58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885"/>
                    </a:cubicBezTo>
                    <a:lnTo>
                      <a:pt x="0" y="4073"/>
                    </a:lnTo>
                    <a:cubicBezTo>
                      <a:pt x="0" y="5107"/>
                      <a:pt x="851" y="5958"/>
                      <a:pt x="1915" y="5958"/>
                    </a:cubicBezTo>
                    <a:lnTo>
                      <a:pt x="27600" y="5958"/>
                    </a:lnTo>
                    <a:cubicBezTo>
                      <a:pt x="28663" y="5958"/>
                      <a:pt x="29515" y="5107"/>
                      <a:pt x="29515" y="4073"/>
                    </a:cubicBezTo>
                    <a:lnTo>
                      <a:pt x="29515" y="188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512;p93">
                <a:extLst>
                  <a:ext uri="{FF2B5EF4-FFF2-40B4-BE49-F238E27FC236}">
                    <a16:creationId xmlns:a16="http://schemas.microsoft.com/office/drawing/2014/main" id="{A921B5F9-8C1F-4E50-88D9-F9EA4EB2B79A}"/>
                  </a:ext>
                </a:extLst>
              </p:cNvPr>
              <p:cNvSpPr/>
              <p:nvPr/>
            </p:nvSpPr>
            <p:spPr>
              <a:xfrm>
                <a:off x="7362054" y="3234957"/>
                <a:ext cx="1861834" cy="377792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2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2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513;p93">
              <a:extLst>
                <a:ext uri="{FF2B5EF4-FFF2-40B4-BE49-F238E27FC236}">
                  <a16:creationId xmlns:a16="http://schemas.microsoft.com/office/drawing/2014/main" id="{9F0D737F-4732-44FC-88B6-68F5CEDFE021}"/>
                </a:ext>
              </a:extLst>
            </p:cNvPr>
            <p:cNvGrpSpPr/>
            <p:nvPr/>
          </p:nvGrpSpPr>
          <p:grpSpPr>
            <a:xfrm>
              <a:off x="4718778" y="1415532"/>
              <a:ext cx="2134091" cy="2312421"/>
              <a:chOff x="4832228" y="1507448"/>
              <a:chExt cx="2134091" cy="2312421"/>
            </a:xfrm>
          </p:grpSpPr>
          <p:sp>
            <p:nvSpPr>
              <p:cNvPr id="63" name="Google Shape;1514;p93">
                <a:extLst>
                  <a:ext uri="{FF2B5EF4-FFF2-40B4-BE49-F238E27FC236}">
                    <a16:creationId xmlns:a16="http://schemas.microsoft.com/office/drawing/2014/main" id="{887241AB-A6A6-4EDA-9B47-9B1355D8E603}"/>
                  </a:ext>
                </a:extLst>
              </p:cNvPr>
              <p:cNvSpPr/>
              <p:nvPr/>
            </p:nvSpPr>
            <p:spPr>
              <a:xfrm>
                <a:off x="4832228" y="1507448"/>
                <a:ext cx="2134091" cy="2312421"/>
              </a:xfrm>
              <a:custGeom>
                <a:avLst/>
                <a:gdLst/>
                <a:ahLst/>
                <a:cxnLst/>
                <a:rect l="l" t="t" r="r" b="b"/>
                <a:pathLst>
                  <a:path w="33831" h="36658" extrusionOk="0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5"/>
                  </a:gs>
                </a:gsLst>
                <a:lin ang="10800025" scaled="0"/>
              </a:gradFill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1515;p93">
                <a:extLst>
                  <a:ext uri="{FF2B5EF4-FFF2-40B4-BE49-F238E27FC236}">
                    <a16:creationId xmlns:a16="http://schemas.microsoft.com/office/drawing/2014/main" id="{FE91DCE6-C20A-4F6D-B79E-C2485E3F8B5D}"/>
                  </a:ext>
                </a:extLst>
              </p:cNvPr>
              <p:cNvSpPr/>
              <p:nvPr/>
            </p:nvSpPr>
            <p:spPr>
              <a:xfrm>
                <a:off x="4832228" y="1885108"/>
                <a:ext cx="2126395" cy="63"/>
              </a:xfrm>
              <a:custGeom>
                <a:avLst/>
                <a:gdLst/>
                <a:ahLst/>
                <a:cxnLst/>
                <a:rect l="l" t="t" r="r" b="b"/>
                <a:pathLst>
                  <a:path w="33709" h="1" fill="none" extrusionOk="0">
                    <a:moveTo>
                      <a:pt x="0" y="1"/>
                    </a:moveTo>
                    <a:lnTo>
                      <a:pt x="33709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516;p93">
                <a:extLst>
                  <a:ext uri="{FF2B5EF4-FFF2-40B4-BE49-F238E27FC236}">
                    <a16:creationId xmlns:a16="http://schemas.microsoft.com/office/drawing/2014/main" id="{24AFB658-47D7-420C-B7CB-98D3E2BD970A}"/>
                  </a:ext>
                </a:extLst>
              </p:cNvPr>
              <p:cNvSpPr/>
              <p:nvPr/>
            </p:nvSpPr>
            <p:spPr>
              <a:xfrm>
                <a:off x="4975986" y="1647360"/>
                <a:ext cx="86358" cy="8635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fill="none" extrusionOk="0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517;p93">
                <a:extLst>
                  <a:ext uri="{FF2B5EF4-FFF2-40B4-BE49-F238E27FC236}">
                    <a16:creationId xmlns:a16="http://schemas.microsoft.com/office/drawing/2014/main" id="{5AA05B64-20A5-4872-A85B-201D6D031B36}"/>
                  </a:ext>
                </a:extLst>
              </p:cNvPr>
              <p:cNvSpPr/>
              <p:nvPr/>
            </p:nvSpPr>
            <p:spPr>
              <a:xfrm>
                <a:off x="5142833" y="1647360"/>
                <a:ext cx="88250" cy="86358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369" fill="none" extrusionOk="0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518;p93">
                <a:extLst>
                  <a:ext uri="{FF2B5EF4-FFF2-40B4-BE49-F238E27FC236}">
                    <a16:creationId xmlns:a16="http://schemas.microsoft.com/office/drawing/2014/main" id="{296652B3-CDC1-4194-B29B-284F13E1C023}"/>
                  </a:ext>
                </a:extLst>
              </p:cNvPr>
              <p:cNvSpPr/>
              <p:nvPr/>
            </p:nvSpPr>
            <p:spPr>
              <a:xfrm>
                <a:off x="5311508" y="1647360"/>
                <a:ext cx="88313" cy="86358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369" fill="none" extrusionOk="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519;p93">
                <a:extLst>
                  <a:ext uri="{FF2B5EF4-FFF2-40B4-BE49-F238E27FC236}">
                    <a16:creationId xmlns:a16="http://schemas.microsoft.com/office/drawing/2014/main" id="{9606AE35-AB8F-4086-911A-78387C7873A1}"/>
                  </a:ext>
                </a:extLst>
              </p:cNvPr>
              <p:cNvSpPr/>
              <p:nvPr/>
            </p:nvSpPr>
            <p:spPr>
              <a:xfrm>
                <a:off x="4974094" y="2289703"/>
                <a:ext cx="1861834" cy="377792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520;p93">
                <a:extLst>
                  <a:ext uri="{FF2B5EF4-FFF2-40B4-BE49-F238E27FC236}">
                    <a16:creationId xmlns:a16="http://schemas.microsoft.com/office/drawing/2014/main" id="{58BDAF4E-6E20-4B2D-930A-AF94C9A898FD}"/>
                  </a:ext>
                </a:extLst>
              </p:cNvPr>
              <p:cNvSpPr/>
              <p:nvPr/>
            </p:nvSpPr>
            <p:spPr>
              <a:xfrm>
                <a:off x="5066128" y="2360668"/>
                <a:ext cx="245448" cy="245448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82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521;p93">
                <a:extLst>
                  <a:ext uri="{FF2B5EF4-FFF2-40B4-BE49-F238E27FC236}">
                    <a16:creationId xmlns:a16="http://schemas.microsoft.com/office/drawing/2014/main" id="{8561662A-AB9B-44A2-BBE8-F6FEAECCA68D}"/>
                  </a:ext>
                </a:extLst>
              </p:cNvPr>
              <p:cNvSpPr/>
              <p:nvPr/>
            </p:nvSpPr>
            <p:spPr>
              <a:xfrm>
                <a:off x="5127441" y="2412394"/>
                <a:ext cx="120863" cy="124711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77" extrusionOk="0">
                    <a:moveTo>
                      <a:pt x="1916" y="197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44"/>
                      <a:pt x="1247" y="1"/>
                      <a:pt x="974" y="1"/>
                    </a:cubicBezTo>
                    <a:cubicBezTo>
                      <a:pt x="670" y="1"/>
                      <a:pt x="457" y="244"/>
                      <a:pt x="457" y="517"/>
                    </a:cubicBezTo>
                    <a:cubicBezTo>
                      <a:pt x="457" y="700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76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522;p93">
                <a:extLst>
                  <a:ext uri="{FF2B5EF4-FFF2-40B4-BE49-F238E27FC236}">
                    <a16:creationId xmlns:a16="http://schemas.microsoft.com/office/drawing/2014/main" id="{B49B121E-2466-47DF-9B74-38B18CA69972}"/>
                  </a:ext>
                </a:extLst>
              </p:cNvPr>
              <p:cNvSpPr/>
              <p:nvPr/>
            </p:nvSpPr>
            <p:spPr>
              <a:xfrm>
                <a:off x="5413130" y="2479511"/>
                <a:ext cx="98368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1" fill="none" extrusionOk="0">
                    <a:moveTo>
                      <a:pt x="1" y="1"/>
                    </a:moveTo>
                    <a:lnTo>
                      <a:pt x="15594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523;p93">
                <a:extLst>
                  <a:ext uri="{FF2B5EF4-FFF2-40B4-BE49-F238E27FC236}">
                    <a16:creationId xmlns:a16="http://schemas.microsoft.com/office/drawing/2014/main" id="{5DD0E87D-33FF-4A0E-AD79-2C9637421901}"/>
                  </a:ext>
                </a:extLst>
              </p:cNvPr>
              <p:cNvSpPr/>
              <p:nvPr/>
            </p:nvSpPr>
            <p:spPr>
              <a:xfrm>
                <a:off x="4974094" y="2763308"/>
                <a:ext cx="1861834" cy="375836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58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885"/>
                    </a:cubicBezTo>
                    <a:lnTo>
                      <a:pt x="0" y="4073"/>
                    </a:lnTo>
                    <a:cubicBezTo>
                      <a:pt x="0" y="5107"/>
                      <a:pt x="851" y="5958"/>
                      <a:pt x="1915" y="5958"/>
                    </a:cubicBezTo>
                    <a:lnTo>
                      <a:pt x="27600" y="5958"/>
                    </a:lnTo>
                    <a:cubicBezTo>
                      <a:pt x="28663" y="5958"/>
                      <a:pt x="29515" y="5107"/>
                      <a:pt x="29515" y="4073"/>
                    </a:cubicBezTo>
                    <a:lnTo>
                      <a:pt x="29515" y="188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524;p93">
                <a:extLst>
                  <a:ext uri="{FF2B5EF4-FFF2-40B4-BE49-F238E27FC236}">
                    <a16:creationId xmlns:a16="http://schemas.microsoft.com/office/drawing/2014/main" id="{939A06F5-DFFE-4483-AD2B-C6E7BF033665}"/>
                  </a:ext>
                </a:extLst>
              </p:cNvPr>
              <p:cNvSpPr/>
              <p:nvPr/>
            </p:nvSpPr>
            <p:spPr>
              <a:xfrm>
                <a:off x="5066128" y="2832317"/>
                <a:ext cx="245448" cy="245448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82"/>
                      <a:pt x="0" y="1946"/>
                    </a:cubicBezTo>
                    <a:cubicBezTo>
                      <a:pt x="0" y="3040"/>
                      <a:pt x="851" y="3891"/>
                      <a:pt x="1946" y="3891"/>
                    </a:cubicBezTo>
                    <a:cubicBezTo>
                      <a:pt x="3009" y="3891"/>
                      <a:pt x="3891" y="3040"/>
                      <a:pt x="3891" y="1946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525;p93">
                <a:extLst>
                  <a:ext uri="{FF2B5EF4-FFF2-40B4-BE49-F238E27FC236}">
                    <a16:creationId xmlns:a16="http://schemas.microsoft.com/office/drawing/2014/main" id="{4D1361A6-9369-4ED5-9BA2-EA6BFE32F9BC}"/>
                  </a:ext>
                </a:extLst>
              </p:cNvPr>
              <p:cNvSpPr/>
              <p:nvPr/>
            </p:nvSpPr>
            <p:spPr>
              <a:xfrm>
                <a:off x="5127441" y="2885998"/>
                <a:ext cx="120863" cy="12275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46" extrusionOk="0">
                    <a:moveTo>
                      <a:pt x="1916" y="1946"/>
                    </a:moveTo>
                    <a:cubicBezTo>
                      <a:pt x="1916" y="1520"/>
                      <a:pt x="1612" y="1064"/>
                      <a:pt x="1247" y="912"/>
                    </a:cubicBezTo>
                    <a:cubicBezTo>
                      <a:pt x="1369" y="821"/>
                      <a:pt x="1460" y="669"/>
                      <a:pt x="1460" y="487"/>
                    </a:cubicBezTo>
                    <a:cubicBezTo>
                      <a:pt x="1460" y="213"/>
                      <a:pt x="1247" y="0"/>
                      <a:pt x="974" y="0"/>
                    </a:cubicBezTo>
                    <a:cubicBezTo>
                      <a:pt x="670" y="0"/>
                      <a:pt x="457" y="213"/>
                      <a:pt x="457" y="487"/>
                    </a:cubicBezTo>
                    <a:cubicBezTo>
                      <a:pt x="457" y="669"/>
                      <a:pt x="548" y="821"/>
                      <a:pt x="700" y="912"/>
                    </a:cubicBezTo>
                    <a:cubicBezTo>
                      <a:pt x="305" y="1064"/>
                      <a:pt x="1" y="1520"/>
                      <a:pt x="1" y="1946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526;p93">
                <a:extLst>
                  <a:ext uri="{FF2B5EF4-FFF2-40B4-BE49-F238E27FC236}">
                    <a16:creationId xmlns:a16="http://schemas.microsoft.com/office/drawing/2014/main" id="{63B49098-91B7-4E34-9BE6-769A1590AE2C}"/>
                  </a:ext>
                </a:extLst>
              </p:cNvPr>
              <p:cNvSpPr/>
              <p:nvPr/>
            </p:nvSpPr>
            <p:spPr>
              <a:xfrm>
                <a:off x="5413130" y="2951160"/>
                <a:ext cx="1190779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8877" h="1" fill="none" extrusionOk="0">
                    <a:moveTo>
                      <a:pt x="1" y="1"/>
                    </a:moveTo>
                    <a:lnTo>
                      <a:pt x="18877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527;p93">
                <a:extLst>
                  <a:ext uri="{FF2B5EF4-FFF2-40B4-BE49-F238E27FC236}">
                    <a16:creationId xmlns:a16="http://schemas.microsoft.com/office/drawing/2014/main" id="{3386CD98-3B21-4E43-A438-65AF3B70BB92}"/>
                  </a:ext>
                </a:extLst>
              </p:cNvPr>
              <p:cNvSpPr/>
              <p:nvPr/>
            </p:nvSpPr>
            <p:spPr>
              <a:xfrm>
                <a:off x="4974094" y="3234957"/>
                <a:ext cx="1861834" cy="377792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2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2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528;p93">
                <a:extLst>
                  <a:ext uri="{FF2B5EF4-FFF2-40B4-BE49-F238E27FC236}">
                    <a16:creationId xmlns:a16="http://schemas.microsoft.com/office/drawing/2014/main" id="{4B217BE9-D718-49A7-8B10-294870D80ED4}"/>
                  </a:ext>
                </a:extLst>
              </p:cNvPr>
              <p:cNvSpPr/>
              <p:nvPr/>
            </p:nvSpPr>
            <p:spPr>
              <a:xfrm>
                <a:off x="5066128" y="3305922"/>
                <a:ext cx="245448" cy="245448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51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51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529;p93">
                <a:extLst>
                  <a:ext uri="{FF2B5EF4-FFF2-40B4-BE49-F238E27FC236}">
                    <a16:creationId xmlns:a16="http://schemas.microsoft.com/office/drawing/2014/main" id="{6FEEA274-CCDF-4040-BBF6-492686CE0165}"/>
                  </a:ext>
                </a:extLst>
              </p:cNvPr>
              <p:cNvSpPr/>
              <p:nvPr/>
            </p:nvSpPr>
            <p:spPr>
              <a:xfrm>
                <a:off x="5127441" y="3357647"/>
                <a:ext cx="120863" cy="122819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47" extrusionOk="0">
                    <a:moveTo>
                      <a:pt x="1916" y="194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14"/>
                      <a:pt x="1247" y="1"/>
                      <a:pt x="974" y="1"/>
                    </a:cubicBezTo>
                    <a:cubicBezTo>
                      <a:pt x="670" y="1"/>
                      <a:pt x="457" y="214"/>
                      <a:pt x="457" y="517"/>
                    </a:cubicBezTo>
                    <a:cubicBezTo>
                      <a:pt x="457" y="669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46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530;p93">
                <a:extLst>
                  <a:ext uri="{FF2B5EF4-FFF2-40B4-BE49-F238E27FC236}">
                    <a16:creationId xmlns:a16="http://schemas.microsoft.com/office/drawing/2014/main" id="{657504A8-BCC8-408C-82E7-80C7B12C4E8D}"/>
                  </a:ext>
                </a:extLst>
              </p:cNvPr>
              <p:cNvSpPr/>
              <p:nvPr/>
            </p:nvSpPr>
            <p:spPr>
              <a:xfrm>
                <a:off x="5413130" y="3422872"/>
                <a:ext cx="699946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1096" h="1" fill="none" extrusionOk="0">
                    <a:moveTo>
                      <a:pt x="1" y="0"/>
                    </a:moveTo>
                    <a:lnTo>
                      <a:pt x="11095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531;p93">
              <a:extLst>
                <a:ext uri="{FF2B5EF4-FFF2-40B4-BE49-F238E27FC236}">
                  <a16:creationId xmlns:a16="http://schemas.microsoft.com/office/drawing/2014/main" id="{5EBAD91E-6136-4BA2-BACB-2E3EFB5BFF13}"/>
                </a:ext>
              </a:extLst>
            </p:cNvPr>
            <p:cNvGrpSpPr/>
            <p:nvPr/>
          </p:nvGrpSpPr>
          <p:grpSpPr>
            <a:xfrm>
              <a:off x="5310741" y="1087438"/>
              <a:ext cx="2600758" cy="2818159"/>
              <a:chOff x="5282416" y="1254625"/>
              <a:chExt cx="2600758" cy="2818159"/>
            </a:xfrm>
          </p:grpSpPr>
          <p:sp>
            <p:nvSpPr>
              <p:cNvPr id="15" name="Google Shape;1532;p93">
                <a:extLst>
                  <a:ext uri="{FF2B5EF4-FFF2-40B4-BE49-F238E27FC236}">
                    <a16:creationId xmlns:a16="http://schemas.microsoft.com/office/drawing/2014/main" id="{C1E768D3-0D33-4285-8EA6-3087FD502AB4}"/>
                  </a:ext>
                </a:extLst>
              </p:cNvPr>
              <p:cNvSpPr/>
              <p:nvPr/>
            </p:nvSpPr>
            <p:spPr>
              <a:xfrm>
                <a:off x="5282416" y="1254700"/>
                <a:ext cx="2600758" cy="2818084"/>
              </a:xfrm>
              <a:custGeom>
                <a:avLst/>
                <a:gdLst/>
                <a:ahLst/>
                <a:cxnLst/>
                <a:rect l="l" t="t" r="r" b="b"/>
                <a:pathLst>
                  <a:path w="33831" h="36658" extrusionOk="0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solidFill>
                <a:srgbClr val="77C2DD"/>
              </a:solidFill>
              <a:ln w="45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533;p93">
                <a:extLst>
                  <a:ext uri="{FF2B5EF4-FFF2-40B4-BE49-F238E27FC236}">
                    <a16:creationId xmlns:a16="http://schemas.microsoft.com/office/drawing/2014/main" id="{A7C80446-11AF-4F2C-9247-7F5B9A359895}"/>
                  </a:ext>
                </a:extLst>
              </p:cNvPr>
              <p:cNvSpPr/>
              <p:nvPr/>
            </p:nvSpPr>
            <p:spPr>
              <a:xfrm>
                <a:off x="5282416" y="1714953"/>
                <a:ext cx="2591379" cy="77"/>
              </a:xfrm>
              <a:custGeom>
                <a:avLst/>
                <a:gdLst/>
                <a:ahLst/>
                <a:cxnLst/>
                <a:rect l="l" t="t" r="r" b="b"/>
                <a:pathLst>
                  <a:path w="33709" h="1" fill="none" extrusionOk="0">
                    <a:moveTo>
                      <a:pt x="0" y="1"/>
                    </a:moveTo>
                    <a:lnTo>
                      <a:pt x="33709" y="1"/>
                    </a:lnTo>
                  </a:path>
                </a:pathLst>
              </a:custGeom>
              <a:noFill/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534;p93">
                <a:extLst>
                  <a:ext uri="{FF2B5EF4-FFF2-40B4-BE49-F238E27FC236}">
                    <a16:creationId xmlns:a16="http://schemas.microsoft.com/office/drawing/2014/main" id="{61DBE393-A342-42A8-AC03-5664E913A3B5}"/>
                  </a:ext>
                </a:extLst>
              </p:cNvPr>
              <p:cNvSpPr/>
              <p:nvPr/>
            </p:nvSpPr>
            <p:spPr>
              <a:xfrm>
                <a:off x="5457614" y="1425210"/>
                <a:ext cx="105242" cy="10524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fill="none" extrusionOk="0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535;p93">
                <a:extLst>
                  <a:ext uri="{FF2B5EF4-FFF2-40B4-BE49-F238E27FC236}">
                    <a16:creationId xmlns:a16="http://schemas.microsoft.com/office/drawing/2014/main" id="{BFB9AFE0-4784-4DAF-83CF-3C398EEEEC1D}"/>
                  </a:ext>
                </a:extLst>
              </p:cNvPr>
              <p:cNvSpPr/>
              <p:nvPr/>
            </p:nvSpPr>
            <p:spPr>
              <a:xfrm>
                <a:off x="5660949" y="1425210"/>
                <a:ext cx="107548" cy="105242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369" fill="none" extrusionOk="0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536;p93">
                <a:extLst>
                  <a:ext uri="{FF2B5EF4-FFF2-40B4-BE49-F238E27FC236}">
                    <a16:creationId xmlns:a16="http://schemas.microsoft.com/office/drawing/2014/main" id="{C19CBCFE-1BE5-4D54-85FD-4E44FAB24F65}"/>
                  </a:ext>
                </a:extLst>
              </p:cNvPr>
              <p:cNvSpPr/>
              <p:nvPr/>
            </p:nvSpPr>
            <p:spPr>
              <a:xfrm>
                <a:off x="5866514" y="1425210"/>
                <a:ext cx="107625" cy="105242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369" fill="none" extrusionOk="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537;p93">
                <a:extLst>
                  <a:ext uri="{FF2B5EF4-FFF2-40B4-BE49-F238E27FC236}">
                    <a16:creationId xmlns:a16="http://schemas.microsoft.com/office/drawing/2014/main" id="{4BDA1CEB-77F6-4720-ABB6-066F43BDE153}"/>
                  </a:ext>
                </a:extLst>
              </p:cNvPr>
              <p:cNvSpPr/>
              <p:nvPr/>
            </p:nvSpPr>
            <p:spPr>
              <a:xfrm>
                <a:off x="5455308" y="2208032"/>
                <a:ext cx="2268966" cy="460404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538;p93">
                <a:extLst>
                  <a:ext uri="{FF2B5EF4-FFF2-40B4-BE49-F238E27FC236}">
                    <a16:creationId xmlns:a16="http://schemas.microsoft.com/office/drawing/2014/main" id="{80EF83F2-DCED-4A31-95FC-1FC9551CFCB0}"/>
                  </a:ext>
                </a:extLst>
              </p:cNvPr>
              <p:cNvSpPr/>
              <p:nvPr/>
            </p:nvSpPr>
            <p:spPr>
              <a:xfrm>
                <a:off x="5567469" y="2294517"/>
                <a:ext cx="299121" cy="29912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82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539;p93">
                <a:extLst>
                  <a:ext uri="{FF2B5EF4-FFF2-40B4-BE49-F238E27FC236}">
                    <a16:creationId xmlns:a16="http://schemas.microsoft.com/office/drawing/2014/main" id="{FE58AD72-92B1-4C56-A579-8FF974CC03D3}"/>
                  </a:ext>
                </a:extLst>
              </p:cNvPr>
              <p:cNvSpPr/>
              <p:nvPr/>
            </p:nvSpPr>
            <p:spPr>
              <a:xfrm>
                <a:off x="5642192" y="2357554"/>
                <a:ext cx="147293" cy="151982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77" extrusionOk="0">
                    <a:moveTo>
                      <a:pt x="1916" y="197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44"/>
                      <a:pt x="1247" y="1"/>
                      <a:pt x="974" y="1"/>
                    </a:cubicBezTo>
                    <a:cubicBezTo>
                      <a:pt x="670" y="1"/>
                      <a:pt x="457" y="244"/>
                      <a:pt x="457" y="517"/>
                    </a:cubicBezTo>
                    <a:cubicBezTo>
                      <a:pt x="457" y="700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76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40;p93">
                <a:extLst>
                  <a:ext uri="{FF2B5EF4-FFF2-40B4-BE49-F238E27FC236}">
                    <a16:creationId xmlns:a16="http://schemas.microsoft.com/office/drawing/2014/main" id="{8144DD93-6694-462D-8F75-3047A03A0C14}"/>
                  </a:ext>
                </a:extLst>
              </p:cNvPr>
              <p:cNvSpPr/>
              <p:nvPr/>
            </p:nvSpPr>
            <p:spPr>
              <a:xfrm>
                <a:off x="5990360" y="2439350"/>
                <a:ext cx="1198789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1" fill="none" extrusionOk="0">
                    <a:moveTo>
                      <a:pt x="1" y="1"/>
                    </a:moveTo>
                    <a:lnTo>
                      <a:pt x="15594" y="1"/>
                    </a:lnTo>
                  </a:path>
                </a:pathLst>
              </a:custGeom>
              <a:noFill/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41;p93">
                <a:extLst>
                  <a:ext uri="{FF2B5EF4-FFF2-40B4-BE49-F238E27FC236}">
                    <a16:creationId xmlns:a16="http://schemas.microsoft.com/office/drawing/2014/main" id="{A3142DEF-7DAA-4DAC-8F85-21856A4A87F2}"/>
                  </a:ext>
                </a:extLst>
              </p:cNvPr>
              <p:cNvSpPr/>
              <p:nvPr/>
            </p:nvSpPr>
            <p:spPr>
              <a:xfrm>
                <a:off x="5455308" y="2785212"/>
                <a:ext cx="2268966" cy="458021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58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885"/>
                    </a:cubicBezTo>
                    <a:lnTo>
                      <a:pt x="0" y="4073"/>
                    </a:lnTo>
                    <a:cubicBezTo>
                      <a:pt x="0" y="5107"/>
                      <a:pt x="851" y="5958"/>
                      <a:pt x="1915" y="5958"/>
                    </a:cubicBezTo>
                    <a:lnTo>
                      <a:pt x="27600" y="5958"/>
                    </a:lnTo>
                    <a:cubicBezTo>
                      <a:pt x="28663" y="5958"/>
                      <a:pt x="29515" y="5107"/>
                      <a:pt x="29515" y="4073"/>
                    </a:cubicBezTo>
                    <a:lnTo>
                      <a:pt x="29515" y="188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42;p93">
                <a:extLst>
                  <a:ext uri="{FF2B5EF4-FFF2-40B4-BE49-F238E27FC236}">
                    <a16:creationId xmlns:a16="http://schemas.microsoft.com/office/drawing/2014/main" id="{8AEB845B-8687-4168-8F55-3CBAA60181DC}"/>
                  </a:ext>
                </a:extLst>
              </p:cNvPr>
              <p:cNvSpPr/>
              <p:nvPr/>
            </p:nvSpPr>
            <p:spPr>
              <a:xfrm>
                <a:off x="5567469" y="2869314"/>
                <a:ext cx="299121" cy="29912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82"/>
                      <a:pt x="0" y="1946"/>
                    </a:cubicBezTo>
                    <a:cubicBezTo>
                      <a:pt x="0" y="3040"/>
                      <a:pt x="851" y="3891"/>
                      <a:pt x="1946" y="3891"/>
                    </a:cubicBezTo>
                    <a:cubicBezTo>
                      <a:pt x="3009" y="3891"/>
                      <a:pt x="3891" y="3040"/>
                      <a:pt x="3891" y="1946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43;p93">
                <a:extLst>
                  <a:ext uri="{FF2B5EF4-FFF2-40B4-BE49-F238E27FC236}">
                    <a16:creationId xmlns:a16="http://schemas.microsoft.com/office/drawing/2014/main" id="{4D1AADB0-5783-4234-97D0-BE28FF2475DE}"/>
                  </a:ext>
                </a:extLst>
              </p:cNvPr>
              <p:cNvSpPr/>
              <p:nvPr/>
            </p:nvSpPr>
            <p:spPr>
              <a:xfrm>
                <a:off x="5642192" y="2934735"/>
                <a:ext cx="147293" cy="149599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46" extrusionOk="0">
                    <a:moveTo>
                      <a:pt x="1916" y="1946"/>
                    </a:moveTo>
                    <a:cubicBezTo>
                      <a:pt x="1916" y="1520"/>
                      <a:pt x="1612" y="1064"/>
                      <a:pt x="1247" y="912"/>
                    </a:cubicBezTo>
                    <a:cubicBezTo>
                      <a:pt x="1369" y="821"/>
                      <a:pt x="1460" y="669"/>
                      <a:pt x="1460" y="487"/>
                    </a:cubicBezTo>
                    <a:cubicBezTo>
                      <a:pt x="1460" y="213"/>
                      <a:pt x="1247" y="0"/>
                      <a:pt x="974" y="0"/>
                    </a:cubicBezTo>
                    <a:cubicBezTo>
                      <a:pt x="670" y="0"/>
                      <a:pt x="457" y="213"/>
                      <a:pt x="457" y="487"/>
                    </a:cubicBezTo>
                    <a:cubicBezTo>
                      <a:pt x="457" y="669"/>
                      <a:pt x="548" y="821"/>
                      <a:pt x="700" y="912"/>
                    </a:cubicBezTo>
                    <a:cubicBezTo>
                      <a:pt x="305" y="1064"/>
                      <a:pt x="1" y="1520"/>
                      <a:pt x="1" y="1946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44;p93">
                <a:extLst>
                  <a:ext uri="{FF2B5EF4-FFF2-40B4-BE49-F238E27FC236}">
                    <a16:creationId xmlns:a16="http://schemas.microsoft.com/office/drawing/2014/main" id="{18701AE6-5E03-49E0-AFD3-9FAA289B1D18}"/>
                  </a:ext>
                </a:extLst>
              </p:cNvPr>
              <p:cNvSpPr/>
              <p:nvPr/>
            </p:nvSpPr>
            <p:spPr>
              <a:xfrm>
                <a:off x="5990360" y="3014147"/>
                <a:ext cx="1451169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8877" h="1" fill="none" extrusionOk="0">
                    <a:moveTo>
                      <a:pt x="1" y="1"/>
                    </a:moveTo>
                    <a:lnTo>
                      <a:pt x="18877" y="1"/>
                    </a:lnTo>
                  </a:path>
                </a:pathLst>
              </a:custGeom>
              <a:noFill/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45;p93">
                <a:extLst>
                  <a:ext uri="{FF2B5EF4-FFF2-40B4-BE49-F238E27FC236}">
                    <a16:creationId xmlns:a16="http://schemas.microsoft.com/office/drawing/2014/main" id="{9D5300A8-9742-4452-A5A6-465C26993A8B}"/>
                  </a:ext>
                </a:extLst>
              </p:cNvPr>
              <p:cNvSpPr/>
              <p:nvPr/>
            </p:nvSpPr>
            <p:spPr>
              <a:xfrm>
                <a:off x="5455308" y="3360009"/>
                <a:ext cx="2268966" cy="460404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2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2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46;p93">
                <a:extLst>
                  <a:ext uri="{FF2B5EF4-FFF2-40B4-BE49-F238E27FC236}">
                    <a16:creationId xmlns:a16="http://schemas.microsoft.com/office/drawing/2014/main" id="{F326DD03-6CEC-457C-99A8-595CDABB238A}"/>
                  </a:ext>
                </a:extLst>
              </p:cNvPr>
              <p:cNvSpPr/>
              <p:nvPr/>
            </p:nvSpPr>
            <p:spPr>
              <a:xfrm>
                <a:off x="5567469" y="3446494"/>
                <a:ext cx="299121" cy="29912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51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51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547;p93">
                <a:extLst>
                  <a:ext uri="{FF2B5EF4-FFF2-40B4-BE49-F238E27FC236}">
                    <a16:creationId xmlns:a16="http://schemas.microsoft.com/office/drawing/2014/main" id="{99CB4920-CA1C-4995-A566-B2288FC679D7}"/>
                  </a:ext>
                </a:extLst>
              </p:cNvPr>
              <p:cNvSpPr/>
              <p:nvPr/>
            </p:nvSpPr>
            <p:spPr>
              <a:xfrm>
                <a:off x="5642192" y="3509532"/>
                <a:ext cx="147293" cy="149676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47" extrusionOk="0">
                    <a:moveTo>
                      <a:pt x="1916" y="194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14"/>
                      <a:pt x="1247" y="1"/>
                      <a:pt x="974" y="1"/>
                    </a:cubicBezTo>
                    <a:cubicBezTo>
                      <a:pt x="670" y="1"/>
                      <a:pt x="457" y="214"/>
                      <a:pt x="457" y="517"/>
                    </a:cubicBezTo>
                    <a:cubicBezTo>
                      <a:pt x="457" y="669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46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548;p93">
                <a:extLst>
                  <a:ext uri="{FF2B5EF4-FFF2-40B4-BE49-F238E27FC236}">
                    <a16:creationId xmlns:a16="http://schemas.microsoft.com/office/drawing/2014/main" id="{EE4E1058-0EA3-43B8-AB46-65E02F9962D6}"/>
                  </a:ext>
                </a:extLst>
              </p:cNvPr>
              <p:cNvSpPr/>
              <p:nvPr/>
            </p:nvSpPr>
            <p:spPr>
              <a:xfrm>
                <a:off x="5990360" y="3589021"/>
                <a:ext cx="853005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1096" h="1" fill="none" extrusionOk="0">
                    <a:moveTo>
                      <a:pt x="1" y="0"/>
                    </a:moveTo>
                    <a:lnTo>
                      <a:pt x="11095" y="0"/>
                    </a:lnTo>
                  </a:path>
                </a:pathLst>
              </a:custGeom>
              <a:noFill/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549;p93">
                <a:extLst>
                  <a:ext uri="{FF2B5EF4-FFF2-40B4-BE49-F238E27FC236}">
                    <a16:creationId xmlns:a16="http://schemas.microsoft.com/office/drawing/2014/main" id="{B941F2A8-22C6-4723-95FB-4E2CCE8B36C0}"/>
                  </a:ext>
                </a:extLst>
              </p:cNvPr>
              <p:cNvSpPr/>
              <p:nvPr/>
            </p:nvSpPr>
            <p:spPr>
              <a:xfrm>
                <a:off x="5464610" y="1897225"/>
                <a:ext cx="58502" cy="88867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156" extrusionOk="0">
                    <a:moveTo>
                      <a:pt x="396" y="1"/>
                    </a:moveTo>
                    <a:cubicBezTo>
                      <a:pt x="274" y="1"/>
                      <a:pt x="153" y="31"/>
                      <a:pt x="92" y="92"/>
                    </a:cubicBezTo>
                    <a:cubicBezTo>
                      <a:pt x="31" y="153"/>
                      <a:pt x="1" y="214"/>
                      <a:pt x="1" y="305"/>
                    </a:cubicBezTo>
                    <a:cubicBezTo>
                      <a:pt x="1" y="396"/>
                      <a:pt x="31" y="457"/>
                      <a:pt x="62" y="518"/>
                    </a:cubicBezTo>
                    <a:cubicBezTo>
                      <a:pt x="122" y="548"/>
                      <a:pt x="214" y="609"/>
                      <a:pt x="305" y="609"/>
                    </a:cubicBezTo>
                    <a:lnTo>
                      <a:pt x="396" y="639"/>
                    </a:lnTo>
                    <a:cubicBezTo>
                      <a:pt x="487" y="639"/>
                      <a:pt x="548" y="670"/>
                      <a:pt x="578" y="700"/>
                    </a:cubicBezTo>
                    <a:cubicBezTo>
                      <a:pt x="609" y="730"/>
                      <a:pt x="609" y="791"/>
                      <a:pt x="609" y="821"/>
                    </a:cubicBezTo>
                    <a:cubicBezTo>
                      <a:pt x="609" y="882"/>
                      <a:pt x="609" y="943"/>
                      <a:pt x="548" y="973"/>
                    </a:cubicBezTo>
                    <a:cubicBezTo>
                      <a:pt x="487" y="1004"/>
                      <a:pt x="426" y="1034"/>
                      <a:pt x="335" y="1034"/>
                    </a:cubicBezTo>
                    <a:cubicBezTo>
                      <a:pt x="305" y="1034"/>
                      <a:pt x="244" y="1034"/>
                      <a:pt x="183" y="1004"/>
                    </a:cubicBezTo>
                    <a:cubicBezTo>
                      <a:pt x="122" y="973"/>
                      <a:pt x="62" y="973"/>
                      <a:pt x="1" y="913"/>
                    </a:cubicBezTo>
                    <a:lnTo>
                      <a:pt x="1" y="1065"/>
                    </a:lnTo>
                    <a:cubicBezTo>
                      <a:pt x="62" y="1095"/>
                      <a:pt x="122" y="1125"/>
                      <a:pt x="183" y="1125"/>
                    </a:cubicBezTo>
                    <a:cubicBezTo>
                      <a:pt x="244" y="1156"/>
                      <a:pt x="305" y="1156"/>
                      <a:pt x="335" y="1156"/>
                    </a:cubicBezTo>
                    <a:cubicBezTo>
                      <a:pt x="487" y="1156"/>
                      <a:pt x="609" y="1125"/>
                      <a:pt x="670" y="1065"/>
                    </a:cubicBezTo>
                    <a:cubicBezTo>
                      <a:pt x="730" y="1004"/>
                      <a:pt x="761" y="943"/>
                      <a:pt x="761" y="821"/>
                    </a:cubicBezTo>
                    <a:cubicBezTo>
                      <a:pt x="761" y="730"/>
                      <a:pt x="761" y="670"/>
                      <a:pt x="700" y="609"/>
                    </a:cubicBezTo>
                    <a:cubicBezTo>
                      <a:pt x="639" y="548"/>
                      <a:pt x="548" y="518"/>
                      <a:pt x="457" y="487"/>
                    </a:cubicBezTo>
                    <a:lnTo>
                      <a:pt x="366" y="487"/>
                    </a:lnTo>
                    <a:cubicBezTo>
                      <a:pt x="274" y="457"/>
                      <a:pt x="214" y="426"/>
                      <a:pt x="183" y="426"/>
                    </a:cubicBezTo>
                    <a:cubicBezTo>
                      <a:pt x="153" y="396"/>
                      <a:pt x="153" y="366"/>
                      <a:pt x="153" y="305"/>
                    </a:cubicBezTo>
                    <a:cubicBezTo>
                      <a:pt x="153" y="244"/>
                      <a:pt x="153" y="214"/>
                      <a:pt x="214" y="183"/>
                    </a:cubicBezTo>
                    <a:cubicBezTo>
                      <a:pt x="244" y="122"/>
                      <a:pt x="305" y="122"/>
                      <a:pt x="396" y="122"/>
                    </a:cubicBezTo>
                    <a:cubicBezTo>
                      <a:pt x="457" y="122"/>
                      <a:pt x="487" y="122"/>
                      <a:pt x="548" y="153"/>
                    </a:cubicBezTo>
                    <a:cubicBezTo>
                      <a:pt x="609" y="153"/>
                      <a:pt x="639" y="183"/>
                      <a:pt x="700" y="214"/>
                    </a:cubicBezTo>
                    <a:lnTo>
                      <a:pt x="700" y="62"/>
                    </a:lnTo>
                    <a:cubicBezTo>
                      <a:pt x="639" y="31"/>
                      <a:pt x="609" y="31"/>
                      <a:pt x="548" y="1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550;p93">
                <a:extLst>
                  <a:ext uri="{FF2B5EF4-FFF2-40B4-BE49-F238E27FC236}">
                    <a16:creationId xmlns:a16="http://schemas.microsoft.com/office/drawing/2014/main" id="{86183673-AE08-4996-8497-48AD0B6253E9}"/>
                  </a:ext>
                </a:extLst>
              </p:cNvPr>
              <p:cNvSpPr/>
              <p:nvPr/>
            </p:nvSpPr>
            <p:spPr>
              <a:xfrm>
                <a:off x="5537103" y="1918289"/>
                <a:ext cx="58502" cy="67804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82" extrusionOk="0">
                    <a:moveTo>
                      <a:pt x="395" y="122"/>
                    </a:moveTo>
                    <a:cubicBezTo>
                      <a:pt x="486" y="122"/>
                      <a:pt x="517" y="152"/>
                      <a:pt x="578" y="183"/>
                    </a:cubicBezTo>
                    <a:cubicBezTo>
                      <a:pt x="608" y="244"/>
                      <a:pt x="638" y="304"/>
                      <a:pt x="638" y="365"/>
                    </a:cubicBezTo>
                    <a:lnTo>
                      <a:pt x="152" y="365"/>
                    </a:lnTo>
                    <a:cubicBezTo>
                      <a:pt x="152" y="274"/>
                      <a:pt x="183" y="213"/>
                      <a:pt x="213" y="183"/>
                    </a:cubicBezTo>
                    <a:cubicBezTo>
                      <a:pt x="274" y="152"/>
                      <a:pt x="335" y="122"/>
                      <a:pt x="395" y="122"/>
                    </a:cubicBezTo>
                    <a:close/>
                    <a:moveTo>
                      <a:pt x="395" y="0"/>
                    </a:moveTo>
                    <a:cubicBezTo>
                      <a:pt x="274" y="0"/>
                      <a:pt x="183" y="31"/>
                      <a:pt x="122" y="122"/>
                    </a:cubicBezTo>
                    <a:cubicBezTo>
                      <a:pt x="31" y="213"/>
                      <a:pt x="0" y="304"/>
                      <a:pt x="0" y="456"/>
                    </a:cubicBezTo>
                    <a:cubicBezTo>
                      <a:pt x="0" y="578"/>
                      <a:pt x="31" y="669"/>
                      <a:pt x="122" y="760"/>
                    </a:cubicBezTo>
                    <a:cubicBezTo>
                      <a:pt x="183" y="851"/>
                      <a:pt x="304" y="882"/>
                      <a:pt x="426" y="882"/>
                    </a:cubicBezTo>
                    <a:cubicBezTo>
                      <a:pt x="486" y="882"/>
                      <a:pt x="547" y="882"/>
                      <a:pt x="578" y="851"/>
                    </a:cubicBezTo>
                    <a:cubicBezTo>
                      <a:pt x="638" y="851"/>
                      <a:pt x="699" y="821"/>
                      <a:pt x="730" y="821"/>
                    </a:cubicBezTo>
                    <a:lnTo>
                      <a:pt x="730" y="669"/>
                    </a:lnTo>
                    <a:cubicBezTo>
                      <a:pt x="699" y="699"/>
                      <a:pt x="638" y="730"/>
                      <a:pt x="578" y="730"/>
                    </a:cubicBezTo>
                    <a:cubicBezTo>
                      <a:pt x="547" y="760"/>
                      <a:pt x="486" y="760"/>
                      <a:pt x="426" y="760"/>
                    </a:cubicBezTo>
                    <a:cubicBezTo>
                      <a:pt x="335" y="760"/>
                      <a:pt x="274" y="730"/>
                      <a:pt x="213" y="699"/>
                    </a:cubicBezTo>
                    <a:cubicBezTo>
                      <a:pt x="183" y="639"/>
                      <a:pt x="152" y="578"/>
                      <a:pt x="152" y="456"/>
                    </a:cubicBezTo>
                    <a:lnTo>
                      <a:pt x="760" y="456"/>
                    </a:lnTo>
                    <a:lnTo>
                      <a:pt x="760" y="396"/>
                    </a:lnTo>
                    <a:cubicBezTo>
                      <a:pt x="760" y="274"/>
                      <a:pt x="730" y="183"/>
                      <a:pt x="669" y="122"/>
                    </a:cubicBezTo>
                    <a:cubicBezTo>
                      <a:pt x="608" y="31"/>
                      <a:pt x="517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551;p93">
                <a:extLst>
                  <a:ext uri="{FF2B5EF4-FFF2-40B4-BE49-F238E27FC236}">
                    <a16:creationId xmlns:a16="http://schemas.microsoft.com/office/drawing/2014/main" id="{3458665D-AF7E-4427-B4F6-0B450B3DE3AF}"/>
                  </a:ext>
                </a:extLst>
              </p:cNvPr>
              <p:cNvSpPr/>
              <p:nvPr/>
            </p:nvSpPr>
            <p:spPr>
              <a:xfrm>
                <a:off x="5609520" y="1894918"/>
                <a:ext cx="56119" cy="9117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186" extrusionOk="0">
                    <a:moveTo>
                      <a:pt x="365" y="426"/>
                    </a:moveTo>
                    <a:cubicBezTo>
                      <a:pt x="426" y="426"/>
                      <a:pt x="487" y="456"/>
                      <a:pt x="548" y="517"/>
                    </a:cubicBezTo>
                    <a:cubicBezTo>
                      <a:pt x="578" y="578"/>
                      <a:pt x="608" y="639"/>
                      <a:pt x="608" y="730"/>
                    </a:cubicBezTo>
                    <a:cubicBezTo>
                      <a:pt x="608" y="851"/>
                      <a:pt x="578" y="912"/>
                      <a:pt x="548" y="973"/>
                    </a:cubicBezTo>
                    <a:cubicBezTo>
                      <a:pt x="487" y="1034"/>
                      <a:pt x="426" y="1064"/>
                      <a:pt x="365" y="1064"/>
                    </a:cubicBezTo>
                    <a:cubicBezTo>
                      <a:pt x="304" y="1064"/>
                      <a:pt x="244" y="1034"/>
                      <a:pt x="183" y="973"/>
                    </a:cubicBezTo>
                    <a:cubicBezTo>
                      <a:pt x="152" y="912"/>
                      <a:pt x="122" y="851"/>
                      <a:pt x="122" y="730"/>
                    </a:cubicBezTo>
                    <a:cubicBezTo>
                      <a:pt x="122" y="639"/>
                      <a:pt x="152" y="578"/>
                      <a:pt x="183" y="517"/>
                    </a:cubicBezTo>
                    <a:cubicBezTo>
                      <a:pt x="244" y="456"/>
                      <a:pt x="304" y="426"/>
                      <a:pt x="365" y="426"/>
                    </a:cubicBezTo>
                    <a:close/>
                    <a:moveTo>
                      <a:pt x="608" y="0"/>
                    </a:moveTo>
                    <a:lnTo>
                      <a:pt x="608" y="456"/>
                    </a:lnTo>
                    <a:cubicBezTo>
                      <a:pt x="578" y="396"/>
                      <a:pt x="548" y="365"/>
                      <a:pt x="487" y="335"/>
                    </a:cubicBezTo>
                    <a:cubicBezTo>
                      <a:pt x="456" y="304"/>
                      <a:pt x="396" y="304"/>
                      <a:pt x="335" y="304"/>
                    </a:cubicBezTo>
                    <a:cubicBezTo>
                      <a:pt x="244" y="304"/>
                      <a:pt x="152" y="335"/>
                      <a:pt x="92" y="426"/>
                    </a:cubicBezTo>
                    <a:cubicBezTo>
                      <a:pt x="31" y="517"/>
                      <a:pt x="0" y="608"/>
                      <a:pt x="0" y="730"/>
                    </a:cubicBezTo>
                    <a:cubicBezTo>
                      <a:pt x="0" y="882"/>
                      <a:pt x="31" y="973"/>
                      <a:pt x="92" y="1064"/>
                    </a:cubicBezTo>
                    <a:cubicBezTo>
                      <a:pt x="152" y="1125"/>
                      <a:pt x="244" y="1186"/>
                      <a:pt x="335" y="1186"/>
                    </a:cubicBezTo>
                    <a:cubicBezTo>
                      <a:pt x="396" y="1186"/>
                      <a:pt x="456" y="1155"/>
                      <a:pt x="487" y="1155"/>
                    </a:cubicBezTo>
                    <a:cubicBezTo>
                      <a:pt x="548" y="1125"/>
                      <a:pt x="578" y="1095"/>
                      <a:pt x="608" y="1034"/>
                    </a:cubicBezTo>
                    <a:lnTo>
                      <a:pt x="608" y="1155"/>
                    </a:lnTo>
                    <a:lnTo>
                      <a:pt x="730" y="1155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552;p93">
                <a:extLst>
                  <a:ext uri="{FF2B5EF4-FFF2-40B4-BE49-F238E27FC236}">
                    <a16:creationId xmlns:a16="http://schemas.microsoft.com/office/drawing/2014/main" id="{0882D250-8646-4D6C-A5A4-F7127876D31F}"/>
                  </a:ext>
                </a:extLst>
              </p:cNvPr>
              <p:cNvSpPr/>
              <p:nvPr/>
            </p:nvSpPr>
            <p:spPr>
              <a:xfrm>
                <a:off x="5726370" y="1899608"/>
                <a:ext cx="70187" cy="84178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095" extrusionOk="0">
                    <a:moveTo>
                      <a:pt x="304" y="122"/>
                    </a:moveTo>
                    <a:cubicBezTo>
                      <a:pt x="456" y="122"/>
                      <a:pt x="578" y="152"/>
                      <a:pt x="639" y="213"/>
                    </a:cubicBezTo>
                    <a:cubicBezTo>
                      <a:pt x="730" y="274"/>
                      <a:pt x="760" y="395"/>
                      <a:pt x="760" y="547"/>
                    </a:cubicBezTo>
                    <a:cubicBezTo>
                      <a:pt x="760" y="699"/>
                      <a:pt x="730" y="790"/>
                      <a:pt x="639" y="882"/>
                    </a:cubicBezTo>
                    <a:cubicBezTo>
                      <a:pt x="578" y="942"/>
                      <a:pt x="456" y="973"/>
                      <a:pt x="304" y="973"/>
                    </a:cubicBezTo>
                    <a:lnTo>
                      <a:pt x="122" y="973"/>
                    </a:lnTo>
                    <a:lnTo>
                      <a:pt x="122" y="122"/>
                    </a:lnTo>
                    <a:close/>
                    <a:moveTo>
                      <a:pt x="0" y="0"/>
                    </a:moveTo>
                    <a:lnTo>
                      <a:pt x="0" y="1094"/>
                    </a:lnTo>
                    <a:lnTo>
                      <a:pt x="304" y="1094"/>
                    </a:lnTo>
                    <a:cubicBezTo>
                      <a:pt x="517" y="1094"/>
                      <a:pt x="669" y="1064"/>
                      <a:pt x="760" y="973"/>
                    </a:cubicBezTo>
                    <a:cubicBezTo>
                      <a:pt x="882" y="882"/>
                      <a:pt x="912" y="730"/>
                      <a:pt x="912" y="547"/>
                    </a:cubicBezTo>
                    <a:cubicBezTo>
                      <a:pt x="912" y="365"/>
                      <a:pt x="882" y="213"/>
                      <a:pt x="760" y="122"/>
                    </a:cubicBezTo>
                    <a:cubicBezTo>
                      <a:pt x="669" y="31"/>
                      <a:pt x="517" y="0"/>
                      <a:pt x="304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553;p93">
                <a:extLst>
                  <a:ext uri="{FF2B5EF4-FFF2-40B4-BE49-F238E27FC236}">
                    <a16:creationId xmlns:a16="http://schemas.microsoft.com/office/drawing/2014/main" id="{C22F8206-614D-4EBB-9E94-CDA16ED599B3}"/>
                  </a:ext>
                </a:extLst>
              </p:cNvPr>
              <p:cNvSpPr/>
              <p:nvPr/>
            </p:nvSpPr>
            <p:spPr>
              <a:xfrm>
                <a:off x="5815161" y="1894918"/>
                <a:ext cx="9379" cy="88867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56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122" y="183"/>
                    </a:lnTo>
                    <a:lnTo>
                      <a:pt x="122" y="0"/>
                    </a:lnTo>
                    <a:close/>
                    <a:moveTo>
                      <a:pt x="0" y="335"/>
                    </a:moveTo>
                    <a:lnTo>
                      <a:pt x="0" y="1155"/>
                    </a:lnTo>
                    <a:lnTo>
                      <a:pt x="122" y="1155"/>
                    </a:lnTo>
                    <a:lnTo>
                      <a:pt x="122" y="335"/>
                    </a:ln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554;p93">
                <a:extLst>
                  <a:ext uri="{FF2B5EF4-FFF2-40B4-BE49-F238E27FC236}">
                    <a16:creationId xmlns:a16="http://schemas.microsoft.com/office/drawing/2014/main" id="{3F5F20E8-0AF6-4559-8FD0-2B351723B62C}"/>
                  </a:ext>
                </a:extLst>
              </p:cNvPr>
              <p:cNvSpPr/>
              <p:nvPr/>
            </p:nvSpPr>
            <p:spPr>
              <a:xfrm>
                <a:off x="5843144" y="1918289"/>
                <a:ext cx="53889" cy="67804"/>
              </a:xfrm>
              <a:custGeom>
                <a:avLst/>
                <a:gdLst/>
                <a:ahLst/>
                <a:cxnLst/>
                <a:rect l="l" t="t" r="r" b="b"/>
                <a:pathLst>
                  <a:path w="701" h="882" extrusionOk="0">
                    <a:moveTo>
                      <a:pt x="579" y="426"/>
                    </a:moveTo>
                    <a:lnTo>
                      <a:pt x="579" y="456"/>
                    </a:lnTo>
                    <a:cubicBezTo>
                      <a:pt x="579" y="547"/>
                      <a:pt x="548" y="639"/>
                      <a:pt x="487" y="669"/>
                    </a:cubicBezTo>
                    <a:cubicBezTo>
                      <a:pt x="457" y="730"/>
                      <a:pt x="396" y="760"/>
                      <a:pt x="305" y="760"/>
                    </a:cubicBezTo>
                    <a:cubicBezTo>
                      <a:pt x="275" y="760"/>
                      <a:pt x="214" y="760"/>
                      <a:pt x="183" y="730"/>
                    </a:cubicBezTo>
                    <a:cubicBezTo>
                      <a:pt x="153" y="699"/>
                      <a:pt x="153" y="639"/>
                      <a:pt x="153" y="608"/>
                    </a:cubicBezTo>
                    <a:cubicBezTo>
                      <a:pt x="153" y="547"/>
                      <a:pt x="153" y="487"/>
                      <a:pt x="214" y="487"/>
                    </a:cubicBezTo>
                    <a:cubicBezTo>
                      <a:pt x="244" y="456"/>
                      <a:pt x="335" y="426"/>
                      <a:pt x="427" y="426"/>
                    </a:cubicBezTo>
                    <a:close/>
                    <a:moveTo>
                      <a:pt x="335" y="0"/>
                    </a:moveTo>
                    <a:cubicBezTo>
                      <a:pt x="305" y="0"/>
                      <a:pt x="244" y="0"/>
                      <a:pt x="214" y="31"/>
                    </a:cubicBezTo>
                    <a:cubicBezTo>
                      <a:pt x="153" y="31"/>
                      <a:pt x="123" y="31"/>
                      <a:pt x="62" y="61"/>
                    </a:cubicBezTo>
                    <a:lnTo>
                      <a:pt x="62" y="183"/>
                    </a:lnTo>
                    <a:cubicBezTo>
                      <a:pt x="92" y="152"/>
                      <a:pt x="153" y="152"/>
                      <a:pt x="183" y="122"/>
                    </a:cubicBezTo>
                    <a:lnTo>
                      <a:pt x="335" y="122"/>
                    </a:lnTo>
                    <a:cubicBezTo>
                      <a:pt x="396" y="122"/>
                      <a:pt x="457" y="122"/>
                      <a:pt x="518" y="183"/>
                    </a:cubicBezTo>
                    <a:cubicBezTo>
                      <a:pt x="548" y="213"/>
                      <a:pt x="579" y="244"/>
                      <a:pt x="579" y="304"/>
                    </a:cubicBezTo>
                    <a:lnTo>
                      <a:pt x="579" y="335"/>
                    </a:lnTo>
                    <a:lnTo>
                      <a:pt x="366" y="335"/>
                    </a:lnTo>
                    <a:cubicBezTo>
                      <a:pt x="244" y="335"/>
                      <a:pt x="153" y="365"/>
                      <a:pt x="92" y="396"/>
                    </a:cubicBezTo>
                    <a:cubicBezTo>
                      <a:pt x="31" y="456"/>
                      <a:pt x="1" y="517"/>
                      <a:pt x="1" y="608"/>
                    </a:cubicBezTo>
                    <a:cubicBezTo>
                      <a:pt x="1" y="699"/>
                      <a:pt x="31" y="760"/>
                      <a:pt x="62" y="791"/>
                    </a:cubicBezTo>
                    <a:cubicBezTo>
                      <a:pt x="123" y="851"/>
                      <a:pt x="183" y="882"/>
                      <a:pt x="275" y="882"/>
                    </a:cubicBezTo>
                    <a:cubicBezTo>
                      <a:pt x="335" y="882"/>
                      <a:pt x="396" y="851"/>
                      <a:pt x="457" y="851"/>
                    </a:cubicBezTo>
                    <a:cubicBezTo>
                      <a:pt x="487" y="821"/>
                      <a:pt x="548" y="791"/>
                      <a:pt x="579" y="730"/>
                    </a:cubicBezTo>
                    <a:lnTo>
                      <a:pt x="579" y="851"/>
                    </a:lnTo>
                    <a:lnTo>
                      <a:pt x="700" y="851"/>
                    </a:lnTo>
                    <a:lnTo>
                      <a:pt x="700" y="365"/>
                    </a:lnTo>
                    <a:cubicBezTo>
                      <a:pt x="700" y="244"/>
                      <a:pt x="670" y="152"/>
                      <a:pt x="609" y="92"/>
                    </a:cubicBezTo>
                    <a:cubicBezTo>
                      <a:pt x="548" y="31"/>
                      <a:pt x="457" y="0"/>
                      <a:pt x="33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555;p93">
                <a:extLst>
                  <a:ext uri="{FF2B5EF4-FFF2-40B4-BE49-F238E27FC236}">
                    <a16:creationId xmlns:a16="http://schemas.microsoft.com/office/drawing/2014/main" id="{A910FA41-356D-4BA7-B149-226A7C9F81F0}"/>
                  </a:ext>
                </a:extLst>
              </p:cNvPr>
              <p:cNvSpPr/>
              <p:nvPr/>
            </p:nvSpPr>
            <p:spPr>
              <a:xfrm>
                <a:off x="5917943" y="1918289"/>
                <a:ext cx="93557" cy="65497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852" extrusionOk="0">
                    <a:moveTo>
                      <a:pt x="396" y="0"/>
                    </a:moveTo>
                    <a:cubicBezTo>
                      <a:pt x="365" y="0"/>
                      <a:pt x="305" y="0"/>
                      <a:pt x="244" y="31"/>
                    </a:cubicBezTo>
                    <a:cubicBezTo>
                      <a:pt x="213" y="61"/>
                      <a:pt x="183" y="92"/>
                      <a:pt x="153" y="152"/>
                    </a:cubicBezTo>
                    <a:lnTo>
                      <a:pt x="153" y="31"/>
                    </a:lnTo>
                    <a:lnTo>
                      <a:pt x="1" y="31"/>
                    </a:lnTo>
                    <a:lnTo>
                      <a:pt x="1" y="851"/>
                    </a:lnTo>
                    <a:lnTo>
                      <a:pt x="153" y="851"/>
                    </a:lnTo>
                    <a:lnTo>
                      <a:pt x="153" y="396"/>
                    </a:lnTo>
                    <a:cubicBezTo>
                      <a:pt x="153" y="304"/>
                      <a:pt x="153" y="244"/>
                      <a:pt x="213" y="183"/>
                    </a:cubicBezTo>
                    <a:cubicBezTo>
                      <a:pt x="244" y="152"/>
                      <a:pt x="305" y="122"/>
                      <a:pt x="365" y="122"/>
                    </a:cubicBezTo>
                    <a:cubicBezTo>
                      <a:pt x="426" y="122"/>
                      <a:pt x="487" y="152"/>
                      <a:pt x="517" y="183"/>
                    </a:cubicBezTo>
                    <a:cubicBezTo>
                      <a:pt x="517" y="213"/>
                      <a:pt x="548" y="274"/>
                      <a:pt x="548" y="365"/>
                    </a:cubicBezTo>
                    <a:lnTo>
                      <a:pt x="548" y="851"/>
                    </a:lnTo>
                    <a:lnTo>
                      <a:pt x="669" y="851"/>
                    </a:lnTo>
                    <a:lnTo>
                      <a:pt x="669" y="396"/>
                    </a:lnTo>
                    <a:cubicBezTo>
                      <a:pt x="669" y="304"/>
                      <a:pt x="700" y="244"/>
                      <a:pt x="730" y="183"/>
                    </a:cubicBezTo>
                    <a:cubicBezTo>
                      <a:pt x="791" y="152"/>
                      <a:pt x="852" y="122"/>
                      <a:pt x="913" y="122"/>
                    </a:cubicBezTo>
                    <a:cubicBezTo>
                      <a:pt x="973" y="122"/>
                      <a:pt x="1004" y="152"/>
                      <a:pt x="1034" y="183"/>
                    </a:cubicBezTo>
                    <a:cubicBezTo>
                      <a:pt x="1065" y="213"/>
                      <a:pt x="1095" y="274"/>
                      <a:pt x="1095" y="365"/>
                    </a:cubicBezTo>
                    <a:lnTo>
                      <a:pt x="1095" y="851"/>
                    </a:lnTo>
                    <a:lnTo>
                      <a:pt x="1216" y="851"/>
                    </a:lnTo>
                    <a:lnTo>
                      <a:pt x="1216" y="365"/>
                    </a:lnTo>
                    <a:cubicBezTo>
                      <a:pt x="1216" y="244"/>
                      <a:pt x="1186" y="152"/>
                      <a:pt x="1156" y="92"/>
                    </a:cubicBezTo>
                    <a:cubicBezTo>
                      <a:pt x="1095" y="31"/>
                      <a:pt x="1034" y="0"/>
                      <a:pt x="943" y="0"/>
                    </a:cubicBezTo>
                    <a:cubicBezTo>
                      <a:pt x="882" y="0"/>
                      <a:pt x="821" y="31"/>
                      <a:pt x="791" y="61"/>
                    </a:cubicBezTo>
                    <a:cubicBezTo>
                      <a:pt x="730" y="61"/>
                      <a:pt x="700" y="122"/>
                      <a:pt x="669" y="183"/>
                    </a:cubicBezTo>
                    <a:cubicBezTo>
                      <a:pt x="639" y="122"/>
                      <a:pt x="609" y="92"/>
                      <a:pt x="578" y="61"/>
                    </a:cubicBezTo>
                    <a:cubicBezTo>
                      <a:pt x="517" y="31"/>
                      <a:pt x="457" y="0"/>
                      <a:pt x="396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556;p93">
                <a:extLst>
                  <a:ext uri="{FF2B5EF4-FFF2-40B4-BE49-F238E27FC236}">
                    <a16:creationId xmlns:a16="http://schemas.microsoft.com/office/drawing/2014/main" id="{FDE39B76-3B81-49A2-80C5-587042E678E2}"/>
                  </a:ext>
                </a:extLst>
              </p:cNvPr>
              <p:cNvSpPr/>
              <p:nvPr/>
            </p:nvSpPr>
            <p:spPr>
              <a:xfrm>
                <a:off x="6069849" y="1899608"/>
                <a:ext cx="65497" cy="84178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095" extrusionOk="0">
                    <a:moveTo>
                      <a:pt x="0" y="0"/>
                    </a:moveTo>
                    <a:lnTo>
                      <a:pt x="0" y="1094"/>
                    </a:lnTo>
                    <a:lnTo>
                      <a:pt x="152" y="1094"/>
                    </a:lnTo>
                    <a:lnTo>
                      <a:pt x="152" y="183"/>
                    </a:lnTo>
                    <a:lnTo>
                      <a:pt x="639" y="1094"/>
                    </a:lnTo>
                    <a:lnTo>
                      <a:pt x="851" y="1094"/>
                    </a:lnTo>
                    <a:lnTo>
                      <a:pt x="851" y="0"/>
                    </a:lnTo>
                    <a:lnTo>
                      <a:pt x="699" y="0"/>
                    </a:lnTo>
                    <a:lnTo>
                      <a:pt x="699" y="912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557;p93">
                <a:extLst>
                  <a:ext uri="{FF2B5EF4-FFF2-40B4-BE49-F238E27FC236}">
                    <a16:creationId xmlns:a16="http://schemas.microsoft.com/office/drawing/2014/main" id="{7F825B27-FE94-4699-B640-FA233AA5DC19}"/>
                  </a:ext>
                </a:extLst>
              </p:cNvPr>
              <p:cNvSpPr/>
              <p:nvPr/>
            </p:nvSpPr>
            <p:spPr>
              <a:xfrm>
                <a:off x="6151644" y="1918289"/>
                <a:ext cx="60808" cy="67804"/>
              </a:xfrm>
              <a:custGeom>
                <a:avLst/>
                <a:gdLst/>
                <a:ahLst/>
                <a:cxnLst/>
                <a:rect l="l" t="t" r="r" b="b"/>
                <a:pathLst>
                  <a:path w="791" h="882" extrusionOk="0">
                    <a:moveTo>
                      <a:pt x="395" y="122"/>
                    </a:moveTo>
                    <a:cubicBezTo>
                      <a:pt x="456" y="122"/>
                      <a:pt x="517" y="152"/>
                      <a:pt x="578" y="213"/>
                    </a:cubicBezTo>
                    <a:cubicBezTo>
                      <a:pt x="608" y="274"/>
                      <a:pt x="639" y="335"/>
                      <a:pt x="639" y="426"/>
                    </a:cubicBezTo>
                    <a:cubicBezTo>
                      <a:pt x="639" y="547"/>
                      <a:pt x="608" y="608"/>
                      <a:pt x="578" y="669"/>
                    </a:cubicBezTo>
                    <a:cubicBezTo>
                      <a:pt x="517" y="730"/>
                      <a:pt x="456" y="760"/>
                      <a:pt x="395" y="760"/>
                    </a:cubicBezTo>
                    <a:cubicBezTo>
                      <a:pt x="335" y="760"/>
                      <a:pt x="274" y="730"/>
                      <a:pt x="213" y="669"/>
                    </a:cubicBezTo>
                    <a:cubicBezTo>
                      <a:pt x="183" y="608"/>
                      <a:pt x="152" y="547"/>
                      <a:pt x="152" y="426"/>
                    </a:cubicBezTo>
                    <a:cubicBezTo>
                      <a:pt x="152" y="335"/>
                      <a:pt x="183" y="274"/>
                      <a:pt x="213" y="213"/>
                    </a:cubicBezTo>
                    <a:cubicBezTo>
                      <a:pt x="274" y="152"/>
                      <a:pt x="335" y="122"/>
                      <a:pt x="395" y="122"/>
                    </a:cubicBezTo>
                    <a:close/>
                    <a:moveTo>
                      <a:pt x="395" y="0"/>
                    </a:moveTo>
                    <a:cubicBezTo>
                      <a:pt x="274" y="0"/>
                      <a:pt x="183" y="31"/>
                      <a:pt x="122" y="122"/>
                    </a:cubicBezTo>
                    <a:cubicBezTo>
                      <a:pt x="61" y="183"/>
                      <a:pt x="0" y="304"/>
                      <a:pt x="0" y="426"/>
                    </a:cubicBezTo>
                    <a:cubicBezTo>
                      <a:pt x="0" y="578"/>
                      <a:pt x="61" y="669"/>
                      <a:pt x="122" y="760"/>
                    </a:cubicBezTo>
                    <a:cubicBezTo>
                      <a:pt x="183" y="851"/>
                      <a:pt x="274" y="882"/>
                      <a:pt x="395" y="882"/>
                    </a:cubicBezTo>
                    <a:cubicBezTo>
                      <a:pt x="517" y="882"/>
                      <a:pt x="608" y="851"/>
                      <a:pt x="669" y="760"/>
                    </a:cubicBezTo>
                    <a:cubicBezTo>
                      <a:pt x="730" y="669"/>
                      <a:pt x="791" y="578"/>
                      <a:pt x="791" y="426"/>
                    </a:cubicBezTo>
                    <a:cubicBezTo>
                      <a:pt x="791" y="304"/>
                      <a:pt x="730" y="183"/>
                      <a:pt x="669" y="122"/>
                    </a:cubicBezTo>
                    <a:cubicBezTo>
                      <a:pt x="608" y="31"/>
                      <a:pt x="517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58;p93">
                <a:extLst>
                  <a:ext uri="{FF2B5EF4-FFF2-40B4-BE49-F238E27FC236}">
                    <a16:creationId xmlns:a16="http://schemas.microsoft.com/office/drawing/2014/main" id="{AB017212-5D8C-40A2-9994-17B43586DD61}"/>
                  </a:ext>
                </a:extLst>
              </p:cNvPr>
              <p:cNvSpPr/>
              <p:nvPr/>
            </p:nvSpPr>
            <p:spPr>
              <a:xfrm>
                <a:off x="6228750" y="1918289"/>
                <a:ext cx="53813" cy="6549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852" extrusionOk="0">
                    <a:moveTo>
                      <a:pt x="395" y="0"/>
                    </a:moveTo>
                    <a:cubicBezTo>
                      <a:pt x="335" y="0"/>
                      <a:pt x="304" y="0"/>
                      <a:pt x="243" y="31"/>
                    </a:cubicBezTo>
                    <a:cubicBezTo>
                      <a:pt x="213" y="61"/>
                      <a:pt x="152" y="92"/>
                      <a:pt x="122" y="152"/>
                    </a:cubicBezTo>
                    <a:lnTo>
                      <a:pt x="122" y="31"/>
                    </a:lnTo>
                    <a:lnTo>
                      <a:pt x="0" y="31"/>
                    </a:lnTo>
                    <a:lnTo>
                      <a:pt x="0" y="851"/>
                    </a:lnTo>
                    <a:lnTo>
                      <a:pt x="122" y="851"/>
                    </a:lnTo>
                    <a:lnTo>
                      <a:pt x="122" y="396"/>
                    </a:lnTo>
                    <a:cubicBezTo>
                      <a:pt x="122" y="304"/>
                      <a:pt x="152" y="244"/>
                      <a:pt x="183" y="183"/>
                    </a:cubicBezTo>
                    <a:cubicBezTo>
                      <a:pt x="243" y="152"/>
                      <a:pt x="304" y="122"/>
                      <a:pt x="365" y="122"/>
                    </a:cubicBezTo>
                    <a:cubicBezTo>
                      <a:pt x="426" y="122"/>
                      <a:pt x="487" y="152"/>
                      <a:pt x="517" y="183"/>
                    </a:cubicBezTo>
                    <a:cubicBezTo>
                      <a:pt x="547" y="213"/>
                      <a:pt x="547" y="274"/>
                      <a:pt x="547" y="365"/>
                    </a:cubicBezTo>
                    <a:lnTo>
                      <a:pt x="547" y="851"/>
                    </a:lnTo>
                    <a:lnTo>
                      <a:pt x="699" y="851"/>
                    </a:lnTo>
                    <a:lnTo>
                      <a:pt x="699" y="365"/>
                    </a:lnTo>
                    <a:cubicBezTo>
                      <a:pt x="699" y="244"/>
                      <a:pt x="669" y="152"/>
                      <a:pt x="608" y="92"/>
                    </a:cubicBezTo>
                    <a:cubicBezTo>
                      <a:pt x="578" y="31"/>
                      <a:pt x="487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559;p93">
                <a:extLst>
                  <a:ext uri="{FF2B5EF4-FFF2-40B4-BE49-F238E27FC236}">
                    <a16:creationId xmlns:a16="http://schemas.microsoft.com/office/drawing/2014/main" id="{7CEAC0C0-7571-4ED9-A5AA-B67BA99F230F}"/>
                  </a:ext>
                </a:extLst>
              </p:cNvPr>
              <p:cNvSpPr/>
              <p:nvPr/>
            </p:nvSpPr>
            <p:spPr>
              <a:xfrm>
                <a:off x="6301167" y="1920595"/>
                <a:ext cx="53813" cy="6549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852" extrusionOk="0">
                    <a:moveTo>
                      <a:pt x="1" y="1"/>
                    </a:moveTo>
                    <a:lnTo>
                      <a:pt x="1" y="487"/>
                    </a:lnTo>
                    <a:cubicBezTo>
                      <a:pt x="1" y="609"/>
                      <a:pt x="31" y="700"/>
                      <a:pt x="92" y="761"/>
                    </a:cubicBezTo>
                    <a:cubicBezTo>
                      <a:pt x="122" y="821"/>
                      <a:pt x="213" y="852"/>
                      <a:pt x="305" y="852"/>
                    </a:cubicBezTo>
                    <a:cubicBezTo>
                      <a:pt x="365" y="852"/>
                      <a:pt x="396" y="821"/>
                      <a:pt x="456" y="821"/>
                    </a:cubicBezTo>
                    <a:cubicBezTo>
                      <a:pt x="487" y="791"/>
                      <a:pt x="517" y="761"/>
                      <a:pt x="578" y="700"/>
                    </a:cubicBezTo>
                    <a:lnTo>
                      <a:pt x="578" y="821"/>
                    </a:lnTo>
                    <a:lnTo>
                      <a:pt x="700" y="821"/>
                    </a:lnTo>
                    <a:lnTo>
                      <a:pt x="700" y="1"/>
                    </a:lnTo>
                    <a:lnTo>
                      <a:pt x="578" y="1"/>
                    </a:lnTo>
                    <a:lnTo>
                      <a:pt x="578" y="457"/>
                    </a:lnTo>
                    <a:cubicBezTo>
                      <a:pt x="578" y="548"/>
                      <a:pt x="548" y="609"/>
                      <a:pt x="487" y="669"/>
                    </a:cubicBezTo>
                    <a:cubicBezTo>
                      <a:pt x="456" y="700"/>
                      <a:pt x="396" y="730"/>
                      <a:pt x="335" y="730"/>
                    </a:cubicBezTo>
                    <a:cubicBezTo>
                      <a:pt x="274" y="730"/>
                      <a:pt x="213" y="700"/>
                      <a:pt x="183" y="669"/>
                    </a:cubicBezTo>
                    <a:cubicBezTo>
                      <a:pt x="153" y="639"/>
                      <a:pt x="153" y="578"/>
                      <a:pt x="153" y="487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560;p93">
                <a:extLst>
                  <a:ext uri="{FF2B5EF4-FFF2-40B4-BE49-F238E27FC236}">
                    <a16:creationId xmlns:a16="http://schemas.microsoft.com/office/drawing/2014/main" id="{61FE8AA1-9002-4831-BD20-AAB3B571D802}"/>
                  </a:ext>
                </a:extLst>
              </p:cNvPr>
              <p:cNvSpPr/>
              <p:nvPr/>
            </p:nvSpPr>
            <p:spPr>
              <a:xfrm>
                <a:off x="6375966" y="1918289"/>
                <a:ext cx="93557" cy="65497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852" extrusionOk="0">
                    <a:moveTo>
                      <a:pt x="395" y="0"/>
                    </a:moveTo>
                    <a:cubicBezTo>
                      <a:pt x="365" y="0"/>
                      <a:pt x="304" y="0"/>
                      <a:pt x="243" y="31"/>
                    </a:cubicBezTo>
                    <a:cubicBezTo>
                      <a:pt x="213" y="61"/>
                      <a:pt x="183" y="92"/>
                      <a:pt x="152" y="152"/>
                    </a:cubicBezTo>
                    <a:lnTo>
                      <a:pt x="152" y="31"/>
                    </a:lnTo>
                    <a:lnTo>
                      <a:pt x="0" y="31"/>
                    </a:lnTo>
                    <a:lnTo>
                      <a:pt x="0" y="851"/>
                    </a:lnTo>
                    <a:lnTo>
                      <a:pt x="152" y="851"/>
                    </a:lnTo>
                    <a:lnTo>
                      <a:pt x="152" y="396"/>
                    </a:lnTo>
                    <a:cubicBezTo>
                      <a:pt x="152" y="304"/>
                      <a:pt x="152" y="244"/>
                      <a:pt x="213" y="183"/>
                    </a:cubicBezTo>
                    <a:cubicBezTo>
                      <a:pt x="243" y="152"/>
                      <a:pt x="304" y="122"/>
                      <a:pt x="365" y="122"/>
                    </a:cubicBezTo>
                    <a:cubicBezTo>
                      <a:pt x="426" y="122"/>
                      <a:pt x="487" y="152"/>
                      <a:pt x="487" y="183"/>
                    </a:cubicBezTo>
                    <a:cubicBezTo>
                      <a:pt x="517" y="213"/>
                      <a:pt x="547" y="274"/>
                      <a:pt x="547" y="365"/>
                    </a:cubicBezTo>
                    <a:lnTo>
                      <a:pt x="547" y="851"/>
                    </a:lnTo>
                    <a:lnTo>
                      <a:pt x="669" y="851"/>
                    </a:lnTo>
                    <a:lnTo>
                      <a:pt x="669" y="396"/>
                    </a:lnTo>
                    <a:cubicBezTo>
                      <a:pt x="669" y="304"/>
                      <a:pt x="699" y="244"/>
                      <a:pt x="730" y="183"/>
                    </a:cubicBezTo>
                    <a:cubicBezTo>
                      <a:pt x="791" y="152"/>
                      <a:pt x="851" y="122"/>
                      <a:pt x="912" y="122"/>
                    </a:cubicBezTo>
                    <a:cubicBezTo>
                      <a:pt x="973" y="122"/>
                      <a:pt x="1003" y="152"/>
                      <a:pt x="1034" y="183"/>
                    </a:cubicBezTo>
                    <a:cubicBezTo>
                      <a:pt x="1064" y="213"/>
                      <a:pt x="1094" y="274"/>
                      <a:pt x="1094" y="365"/>
                    </a:cubicBezTo>
                    <a:lnTo>
                      <a:pt x="1094" y="851"/>
                    </a:lnTo>
                    <a:lnTo>
                      <a:pt x="1216" y="851"/>
                    </a:lnTo>
                    <a:lnTo>
                      <a:pt x="1216" y="365"/>
                    </a:lnTo>
                    <a:cubicBezTo>
                      <a:pt x="1216" y="244"/>
                      <a:pt x="1186" y="152"/>
                      <a:pt x="1155" y="92"/>
                    </a:cubicBezTo>
                    <a:cubicBezTo>
                      <a:pt x="1094" y="31"/>
                      <a:pt x="1034" y="0"/>
                      <a:pt x="942" y="0"/>
                    </a:cubicBezTo>
                    <a:cubicBezTo>
                      <a:pt x="882" y="0"/>
                      <a:pt x="821" y="31"/>
                      <a:pt x="791" y="61"/>
                    </a:cubicBezTo>
                    <a:cubicBezTo>
                      <a:pt x="730" y="61"/>
                      <a:pt x="699" y="122"/>
                      <a:pt x="669" y="183"/>
                    </a:cubicBezTo>
                    <a:cubicBezTo>
                      <a:pt x="639" y="122"/>
                      <a:pt x="608" y="92"/>
                      <a:pt x="578" y="61"/>
                    </a:cubicBezTo>
                    <a:cubicBezTo>
                      <a:pt x="517" y="31"/>
                      <a:pt x="456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561;p93">
                <a:extLst>
                  <a:ext uri="{FF2B5EF4-FFF2-40B4-BE49-F238E27FC236}">
                    <a16:creationId xmlns:a16="http://schemas.microsoft.com/office/drawing/2014/main" id="{46364923-F7AF-44C5-9BF5-12C09E99A234}"/>
                  </a:ext>
                </a:extLst>
              </p:cNvPr>
              <p:cNvSpPr/>
              <p:nvPr/>
            </p:nvSpPr>
            <p:spPr>
              <a:xfrm>
                <a:off x="6490434" y="1918289"/>
                <a:ext cx="93557" cy="65497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852" extrusionOk="0">
                    <a:moveTo>
                      <a:pt x="396" y="0"/>
                    </a:moveTo>
                    <a:cubicBezTo>
                      <a:pt x="335" y="0"/>
                      <a:pt x="305" y="0"/>
                      <a:pt x="244" y="31"/>
                    </a:cubicBezTo>
                    <a:cubicBezTo>
                      <a:pt x="213" y="61"/>
                      <a:pt x="153" y="92"/>
                      <a:pt x="122" y="152"/>
                    </a:cubicBezTo>
                    <a:lnTo>
                      <a:pt x="122" y="31"/>
                    </a:lnTo>
                    <a:lnTo>
                      <a:pt x="1" y="31"/>
                    </a:lnTo>
                    <a:lnTo>
                      <a:pt x="1" y="851"/>
                    </a:lnTo>
                    <a:lnTo>
                      <a:pt x="122" y="851"/>
                    </a:lnTo>
                    <a:lnTo>
                      <a:pt x="122" y="396"/>
                    </a:lnTo>
                    <a:cubicBezTo>
                      <a:pt x="122" y="304"/>
                      <a:pt x="153" y="244"/>
                      <a:pt x="183" y="183"/>
                    </a:cubicBezTo>
                    <a:cubicBezTo>
                      <a:pt x="244" y="152"/>
                      <a:pt x="305" y="122"/>
                      <a:pt x="365" y="122"/>
                    </a:cubicBezTo>
                    <a:cubicBezTo>
                      <a:pt x="426" y="122"/>
                      <a:pt x="457" y="152"/>
                      <a:pt x="487" y="183"/>
                    </a:cubicBezTo>
                    <a:cubicBezTo>
                      <a:pt x="517" y="213"/>
                      <a:pt x="548" y="274"/>
                      <a:pt x="548" y="365"/>
                    </a:cubicBezTo>
                    <a:lnTo>
                      <a:pt x="548" y="851"/>
                    </a:lnTo>
                    <a:lnTo>
                      <a:pt x="669" y="851"/>
                    </a:lnTo>
                    <a:lnTo>
                      <a:pt x="669" y="396"/>
                    </a:lnTo>
                    <a:cubicBezTo>
                      <a:pt x="669" y="304"/>
                      <a:pt x="700" y="244"/>
                      <a:pt x="730" y="183"/>
                    </a:cubicBezTo>
                    <a:cubicBezTo>
                      <a:pt x="761" y="152"/>
                      <a:pt x="821" y="122"/>
                      <a:pt x="912" y="122"/>
                    </a:cubicBezTo>
                    <a:cubicBezTo>
                      <a:pt x="973" y="122"/>
                      <a:pt x="1004" y="152"/>
                      <a:pt x="1034" y="183"/>
                    </a:cubicBezTo>
                    <a:cubicBezTo>
                      <a:pt x="1064" y="213"/>
                      <a:pt x="1064" y="274"/>
                      <a:pt x="1064" y="365"/>
                    </a:cubicBezTo>
                    <a:lnTo>
                      <a:pt x="1064" y="851"/>
                    </a:lnTo>
                    <a:lnTo>
                      <a:pt x="1216" y="851"/>
                    </a:lnTo>
                    <a:lnTo>
                      <a:pt x="1216" y="365"/>
                    </a:lnTo>
                    <a:cubicBezTo>
                      <a:pt x="1216" y="244"/>
                      <a:pt x="1186" y="152"/>
                      <a:pt x="1125" y="92"/>
                    </a:cubicBezTo>
                    <a:cubicBezTo>
                      <a:pt x="1095" y="31"/>
                      <a:pt x="1034" y="0"/>
                      <a:pt x="943" y="0"/>
                    </a:cubicBezTo>
                    <a:cubicBezTo>
                      <a:pt x="882" y="0"/>
                      <a:pt x="821" y="31"/>
                      <a:pt x="761" y="61"/>
                    </a:cubicBezTo>
                    <a:cubicBezTo>
                      <a:pt x="730" y="61"/>
                      <a:pt x="669" y="122"/>
                      <a:pt x="639" y="183"/>
                    </a:cubicBezTo>
                    <a:cubicBezTo>
                      <a:pt x="639" y="122"/>
                      <a:pt x="609" y="92"/>
                      <a:pt x="548" y="61"/>
                    </a:cubicBezTo>
                    <a:cubicBezTo>
                      <a:pt x="517" y="31"/>
                      <a:pt x="457" y="0"/>
                      <a:pt x="396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562;p93">
                <a:extLst>
                  <a:ext uri="{FF2B5EF4-FFF2-40B4-BE49-F238E27FC236}">
                    <a16:creationId xmlns:a16="http://schemas.microsoft.com/office/drawing/2014/main" id="{A21A79B0-8FB0-41DF-9CD4-44A2BD4CF272}"/>
                  </a:ext>
                </a:extLst>
              </p:cNvPr>
              <p:cNvSpPr/>
              <p:nvPr/>
            </p:nvSpPr>
            <p:spPr>
              <a:xfrm>
                <a:off x="6597905" y="1920595"/>
                <a:ext cx="60885" cy="86561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126" extrusionOk="0">
                    <a:moveTo>
                      <a:pt x="1" y="1"/>
                    </a:moveTo>
                    <a:lnTo>
                      <a:pt x="335" y="821"/>
                    </a:lnTo>
                    <a:lnTo>
                      <a:pt x="305" y="882"/>
                    </a:lnTo>
                    <a:cubicBezTo>
                      <a:pt x="274" y="943"/>
                      <a:pt x="244" y="973"/>
                      <a:pt x="244" y="1004"/>
                    </a:cubicBezTo>
                    <a:cubicBezTo>
                      <a:pt x="214" y="1004"/>
                      <a:pt x="183" y="1034"/>
                      <a:pt x="153" y="1034"/>
                    </a:cubicBezTo>
                    <a:lnTo>
                      <a:pt x="62" y="1034"/>
                    </a:lnTo>
                    <a:lnTo>
                      <a:pt x="62" y="1125"/>
                    </a:lnTo>
                    <a:lnTo>
                      <a:pt x="183" y="1125"/>
                    </a:lnTo>
                    <a:cubicBezTo>
                      <a:pt x="244" y="1125"/>
                      <a:pt x="274" y="1125"/>
                      <a:pt x="305" y="1095"/>
                    </a:cubicBezTo>
                    <a:cubicBezTo>
                      <a:pt x="366" y="1065"/>
                      <a:pt x="396" y="1004"/>
                      <a:pt x="426" y="913"/>
                    </a:cubicBezTo>
                    <a:lnTo>
                      <a:pt x="791" y="1"/>
                    </a:lnTo>
                    <a:lnTo>
                      <a:pt x="639" y="1"/>
                    </a:lnTo>
                    <a:lnTo>
                      <a:pt x="396" y="639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563;p93">
                <a:extLst>
                  <a:ext uri="{FF2B5EF4-FFF2-40B4-BE49-F238E27FC236}">
                    <a16:creationId xmlns:a16="http://schemas.microsoft.com/office/drawing/2014/main" id="{84D1C53D-5371-422D-8816-DD0CB06E080F}"/>
                  </a:ext>
                </a:extLst>
              </p:cNvPr>
              <p:cNvSpPr/>
              <p:nvPr/>
            </p:nvSpPr>
            <p:spPr>
              <a:xfrm>
                <a:off x="5282416" y="1254625"/>
                <a:ext cx="2600758" cy="2818084"/>
              </a:xfrm>
              <a:custGeom>
                <a:avLst/>
                <a:gdLst/>
                <a:ahLst/>
                <a:cxnLst/>
                <a:rect l="l" t="t" r="r" b="b"/>
                <a:pathLst>
                  <a:path w="33831" h="36658" extrusionOk="0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3"/>
                  </a:gs>
                </a:gsLst>
                <a:lin ang="10800025" scaled="0"/>
              </a:gradFill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564;p93">
                <a:extLst>
                  <a:ext uri="{FF2B5EF4-FFF2-40B4-BE49-F238E27FC236}">
                    <a16:creationId xmlns:a16="http://schemas.microsoft.com/office/drawing/2014/main" id="{FE3E169D-9967-4733-B483-999C3F895BCD}"/>
                  </a:ext>
                </a:extLst>
              </p:cNvPr>
              <p:cNvSpPr/>
              <p:nvPr/>
            </p:nvSpPr>
            <p:spPr>
              <a:xfrm>
                <a:off x="5282416" y="1714878"/>
                <a:ext cx="2591379" cy="77"/>
              </a:xfrm>
              <a:custGeom>
                <a:avLst/>
                <a:gdLst/>
                <a:ahLst/>
                <a:cxnLst/>
                <a:rect l="l" t="t" r="r" b="b"/>
                <a:pathLst>
                  <a:path w="33709" h="1" fill="none" extrusionOk="0">
                    <a:moveTo>
                      <a:pt x="0" y="1"/>
                    </a:moveTo>
                    <a:lnTo>
                      <a:pt x="33709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565;p93">
                <a:extLst>
                  <a:ext uri="{FF2B5EF4-FFF2-40B4-BE49-F238E27FC236}">
                    <a16:creationId xmlns:a16="http://schemas.microsoft.com/office/drawing/2014/main" id="{BB94BA28-FBC3-4B3C-9884-A5865C0AE237}"/>
                  </a:ext>
                </a:extLst>
              </p:cNvPr>
              <p:cNvSpPr/>
              <p:nvPr/>
            </p:nvSpPr>
            <p:spPr>
              <a:xfrm>
                <a:off x="5457614" y="1425135"/>
                <a:ext cx="105242" cy="10524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fill="none" extrusionOk="0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566;p93">
                <a:extLst>
                  <a:ext uri="{FF2B5EF4-FFF2-40B4-BE49-F238E27FC236}">
                    <a16:creationId xmlns:a16="http://schemas.microsoft.com/office/drawing/2014/main" id="{65E10982-EEE4-4F09-90B7-25EAD7A0D560}"/>
                  </a:ext>
                </a:extLst>
              </p:cNvPr>
              <p:cNvSpPr/>
              <p:nvPr/>
            </p:nvSpPr>
            <p:spPr>
              <a:xfrm>
                <a:off x="5660949" y="1425135"/>
                <a:ext cx="107548" cy="105242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369" fill="none" extrusionOk="0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567;p93">
                <a:extLst>
                  <a:ext uri="{FF2B5EF4-FFF2-40B4-BE49-F238E27FC236}">
                    <a16:creationId xmlns:a16="http://schemas.microsoft.com/office/drawing/2014/main" id="{12A229EC-28E1-4CD9-A9E3-35FC863CDA85}"/>
                  </a:ext>
                </a:extLst>
              </p:cNvPr>
              <p:cNvSpPr/>
              <p:nvPr/>
            </p:nvSpPr>
            <p:spPr>
              <a:xfrm>
                <a:off x="5866514" y="1425135"/>
                <a:ext cx="107625" cy="105242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369" fill="none" extrusionOk="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568;p93">
                <a:extLst>
                  <a:ext uri="{FF2B5EF4-FFF2-40B4-BE49-F238E27FC236}">
                    <a16:creationId xmlns:a16="http://schemas.microsoft.com/office/drawing/2014/main" id="{9CD0EC7D-D0E7-4570-905A-B2863DCD2260}"/>
                  </a:ext>
                </a:extLst>
              </p:cNvPr>
              <p:cNvSpPr/>
              <p:nvPr/>
            </p:nvSpPr>
            <p:spPr>
              <a:xfrm>
                <a:off x="5455308" y="2207957"/>
                <a:ext cx="2268966" cy="460404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569;p93">
                <a:extLst>
                  <a:ext uri="{FF2B5EF4-FFF2-40B4-BE49-F238E27FC236}">
                    <a16:creationId xmlns:a16="http://schemas.microsoft.com/office/drawing/2014/main" id="{BD98495C-50B9-4EA0-B7DF-9B89F349A98C}"/>
                  </a:ext>
                </a:extLst>
              </p:cNvPr>
              <p:cNvSpPr/>
              <p:nvPr/>
            </p:nvSpPr>
            <p:spPr>
              <a:xfrm>
                <a:off x="5567469" y="2294442"/>
                <a:ext cx="299121" cy="29912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82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570;p93">
                <a:extLst>
                  <a:ext uri="{FF2B5EF4-FFF2-40B4-BE49-F238E27FC236}">
                    <a16:creationId xmlns:a16="http://schemas.microsoft.com/office/drawing/2014/main" id="{1F26D513-6C02-4E4C-BCF3-75F21AD7B678}"/>
                  </a:ext>
                </a:extLst>
              </p:cNvPr>
              <p:cNvSpPr/>
              <p:nvPr/>
            </p:nvSpPr>
            <p:spPr>
              <a:xfrm>
                <a:off x="5642192" y="2357479"/>
                <a:ext cx="147293" cy="151982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77" extrusionOk="0">
                    <a:moveTo>
                      <a:pt x="1916" y="197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44"/>
                      <a:pt x="1247" y="1"/>
                      <a:pt x="974" y="1"/>
                    </a:cubicBezTo>
                    <a:cubicBezTo>
                      <a:pt x="670" y="1"/>
                      <a:pt x="457" y="244"/>
                      <a:pt x="457" y="517"/>
                    </a:cubicBezTo>
                    <a:cubicBezTo>
                      <a:pt x="457" y="700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76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571;p93">
                <a:extLst>
                  <a:ext uri="{FF2B5EF4-FFF2-40B4-BE49-F238E27FC236}">
                    <a16:creationId xmlns:a16="http://schemas.microsoft.com/office/drawing/2014/main" id="{7A2F2BCF-4163-4C84-B1C1-D0830E270497}"/>
                  </a:ext>
                </a:extLst>
              </p:cNvPr>
              <p:cNvSpPr/>
              <p:nvPr/>
            </p:nvSpPr>
            <p:spPr>
              <a:xfrm>
                <a:off x="5990360" y="2439275"/>
                <a:ext cx="1198789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1" fill="none" extrusionOk="0">
                    <a:moveTo>
                      <a:pt x="1" y="1"/>
                    </a:moveTo>
                    <a:lnTo>
                      <a:pt x="15594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572;p93">
                <a:extLst>
                  <a:ext uri="{FF2B5EF4-FFF2-40B4-BE49-F238E27FC236}">
                    <a16:creationId xmlns:a16="http://schemas.microsoft.com/office/drawing/2014/main" id="{F941884A-CF6C-416E-A134-7AD078F79BD8}"/>
                  </a:ext>
                </a:extLst>
              </p:cNvPr>
              <p:cNvSpPr/>
              <p:nvPr/>
            </p:nvSpPr>
            <p:spPr>
              <a:xfrm>
                <a:off x="5455308" y="2785137"/>
                <a:ext cx="2268966" cy="458021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58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885"/>
                    </a:cubicBezTo>
                    <a:lnTo>
                      <a:pt x="0" y="4073"/>
                    </a:lnTo>
                    <a:cubicBezTo>
                      <a:pt x="0" y="5107"/>
                      <a:pt x="851" y="5958"/>
                      <a:pt x="1915" y="5958"/>
                    </a:cubicBezTo>
                    <a:lnTo>
                      <a:pt x="27600" y="5958"/>
                    </a:lnTo>
                    <a:cubicBezTo>
                      <a:pt x="28663" y="5958"/>
                      <a:pt x="29515" y="5107"/>
                      <a:pt x="29515" y="4073"/>
                    </a:cubicBezTo>
                    <a:lnTo>
                      <a:pt x="29515" y="188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573;p93">
                <a:extLst>
                  <a:ext uri="{FF2B5EF4-FFF2-40B4-BE49-F238E27FC236}">
                    <a16:creationId xmlns:a16="http://schemas.microsoft.com/office/drawing/2014/main" id="{BDCA2C29-3A21-4AD2-9021-36A8A059B1D2}"/>
                  </a:ext>
                </a:extLst>
              </p:cNvPr>
              <p:cNvSpPr/>
              <p:nvPr/>
            </p:nvSpPr>
            <p:spPr>
              <a:xfrm>
                <a:off x="5567469" y="2869239"/>
                <a:ext cx="299121" cy="29912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82"/>
                      <a:pt x="0" y="1946"/>
                    </a:cubicBezTo>
                    <a:cubicBezTo>
                      <a:pt x="0" y="3040"/>
                      <a:pt x="851" y="3891"/>
                      <a:pt x="1946" y="3891"/>
                    </a:cubicBezTo>
                    <a:cubicBezTo>
                      <a:pt x="3009" y="3891"/>
                      <a:pt x="3891" y="3040"/>
                      <a:pt x="3891" y="1946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574;p93">
                <a:extLst>
                  <a:ext uri="{FF2B5EF4-FFF2-40B4-BE49-F238E27FC236}">
                    <a16:creationId xmlns:a16="http://schemas.microsoft.com/office/drawing/2014/main" id="{F6AC8DFD-9E18-4B5E-BCC3-B24F3EA4209E}"/>
                  </a:ext>
                </a:extLst>
              </p:cNvPr>
              <p:cNvSpPr/>
              <p:nvPr/>
            </p:nvSpPr>
            <p:spPr>
              <a:xfrm>
                <a:off x="5642192" y="2934660"/>
                <a:ext cx="147293" cy="149599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46" extrusionOk="0">
                    <a:moveTo>
                      <a:pt x="1916" y="1946"/>
                    </a:moveTo>
                    <a:cubicBezTo>
                      <a:pt x="1916" y="1520"/>
                      <a:pt x="1612" y="1064"/>
                      <a:pt x="1247" y="912"/>
                    </a:cubicBezTo>
                    <a:cubicBezTo>
                      <a:pt x="1369" y="821"/>
                      <a:pt x="1460" y="669"/>
                      <a:pt x="1460" y="487"/>
                    </a:cubicBezTo>
                    <a:cubicBezTo>
                      <a:pt x="1460" y="213"/>
                      <a:pt x="1247" y="0"/>
                      <a:pt x="974" y="0"/>
                    </a:cubicBezTo>
                    <a:cubicBezTo>
                      <a:pt x="670" y="0"/>
                      <a:pt x="457" y="213"/>
                      <a:pt x="457" y="487"/>
                    </a:cubicBezTo>
                    <a:cubicBezTo>
                      <a:pt x="457" y="669"/>
                      <a:pt x="548" y="821"/>
                      <a:pt x="700" y="912"/>
                    </a:cubicBezTo>
                    <a:cubicBezTo>
                      <a:pt x="305" y="1064"/>
                      <a:pt x="1" y="1520"/>
                      <a:pt x="1" y="1946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575;p93">
                <a:extLst>
                  <a:ext uri="{FF2B5EF4-FFF2-40B4-BE49-F238E27FC236}">
                    <a16:creationId xmlns:a16="http://schemas.microsoft.com/office/drawing/2014/main" id="{B2BD7F8D-96C7-4119-A7EB-B51ED3B646C0}"/>
                  </a:ext>
                </a:extLst>
              </p:cNvPr>
              <p:cNvSpPr/>
              <p:nvPr/>
            </p:nvSpPr>
            <p:spPr>
              <a:xfrm>
                <a:off x="5990360" y="3014072"/>
                <a:ext cx="1451169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8877" h="1" fill="none" extrusionOk="0">
                    <a:moveTo>
                      <a:pt x="1" y="1"/>
                    </a:moveTo>
                    <a:lnTo>
                      <a:pt x="18877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576;p93">
                <a:extLst>
                  <a:ext uri="{FF2B5EF4-FFF2-40B4-BE49-F238E27FC236}">
                    <a16:creationId xmlns:a16="http://schemas.microsoft.com/office/drawing/2014/main" id="{291C9C2C-748F-4D2E-A6EB-3772ABDE179B}"/>
                  </a:ext>
                </a:extLst>
              </p:cNvPr>
              <p:cNvSpPr/>
              <p:nvPr/>
            </p:nvSpPr>
            <p:spPr>
              <a:xfrm>
                <a:off x="5455308" y="3359934"/>
                <a:ext cx="2268966" cy="460404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2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2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577;p93">
                <a:extLst>
                  <a:ext uri="{FF2B5EF4-FFF2-40B4-BE49-F238E27FC236}">
                    <a16:creationId xmlns:a16="http://schemas.microsoft.com/office/drawing/2014/main" id="{B91E10B8-661C-4577-80D4-B579D71507D0}"/>
                  </a:ext>
                </a:extLst>
              </p:cNvPr>
              <p:cNvSpPr/>
              <p:nvPr/>
            </p:nvSpPr>
            <p:spPr>
              <a:xfrm>
                <a:off x="5567469" y="3446419"/>
                <a:ext cx="299121" cy="29912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51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51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578;p93">
                <a:extLst>
                  <a:ext uri="{FF2B5EF4-FFF2-40B4-BE49-F238E27FC236}">
                    <a16:creationId xmlns:a16="http://schemas.microsoft.com/office/drawing/2014/main" id="{28551FC1-678C-45EB-9852-A9223D2E0D82}"/>
                  </a:ext>
                </a:extLst>
              </p:cNvPr>
              <p:cNvSpPr/>
              <p:nvPr/>
            </p:nvSpPr>
            <p:spPr>
              <a:xfrm>
                <a:off x="5642192" y="3509457"/>
                <a:ext cx="147293" cy="149676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47" extrusionOk="0">
                    <a:moveTo>
                      <a:pt x="1916" y="194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14"/>
                      <a:pt x="1247" y="1"/>
                      <a:pt x="974" y="1"/>
                    </a:cubicBezTo>
                    <a:cubicBezTo>
                      <a:pt x="670" y="1"/>
                      <a:pt x="457" y="214"/>
                      <a:pt x="457" y="517"/>
                    </a:cubicBezTo>
                    <a:cubicBezTo>
                      <a:pt x="457" y="669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46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579;p93">
                <a:extLst>
                  <a:ext uri="{FF2B5EF4-FFF2-40B4-BE49-F238E27FC236}">
                    <a16:creationId xmlns:a16="http://schemas.microsoft.com/office/drawing/2014/main" id="{78660371-A4E6-46BD-9905-07D9C5584051}"/>
                  </a:ext>
                </a:extLst>
              </p:cNvPr>
              <p:cNvSpPr/>
              <p:nvPr/>
            </p:nvSpPr>
            <p:spPr>
              <a:xfrm>
                <a:off x="5990360" y="3588946"/>
                <a:ext cx="853005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1096" h="1" fill="none" extrusionOk="0">
                    <a:moveTo>
                      <a:pt x="1" y="0"/>
                    </a:moveTo>
                    <a:lnTo>
                      <a:pt x="11095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580;p93">
              <a:extLst>
                <a:ext uri="{FF2B5EF4-FFF2-40B4-BE49-F238E27FC236}">
                  <a16:creationId xmlns:a16="http://schemas.microsoft.com/office/drawing/2014/main" id="{973F6886-3A36-4F8A-BC89-A1C0A86AA86E}"/>
                </a:ext>
              </a:extLst>
            </p:cNvPr>
            <p:cNvGrpSpPr/>
            <p:nvPr/>
          </p:nvGrpSpPr>
          <p:grpSpPr>
            <a:xfrm>
              <a:off x="7030174" y="843676"/>
              <a:ext cx="506348" cy="506388"/>
              <a:chOff x="7030174" y="843676"/>
              <a:chExt cx="506348" cy="506388"/>
            </a:xfrm>
          </p:grpSpPr>
          <p:sp>
            <p:nvSpPr>
              <p:cNvPr id="12" name="Google Shape;1581;p93">
                <a:extLst>
                  <a:ext uri="{FF2B5EF4-FFF2-40B4-BE49-F238E27FC236}">
                    <a16:creationId xmlns:a16="http://schemas.microsoft.com/office/drawing/2014/main" id="{92C964E8-416B-478B-9692-113764D77A7F}"/>
                  </a:ext>
                </a:extLst>
              </p:cNvPr>
              <p:cNvSpPr/>
              <p:nvPr/>
            </p:nvSpPr>
            <p:spPr>
              <a:xfrm>
                <a:off x="7030174" y="843676"/>
                <a:ext cx="506348" cy="506388"/>
              </a:xfrm>
              <a:custGeom>
                <a:avLst/>
                <a:gdLst/>
                <a:ahLst/>
                <a:cxnLst/>
                <a:rect l="l" t="t" r="r" b="b"/>
                <a:pathLst>
                  <a:path w="16384" h="16384" extrusionOk="0">
                    <a:moveTo>
                      <a:pt x="5198" y="16384"/>
                    </a:moveTo>
                    <a:cubicBezTo>
                      <a:pt x="2341" y="16384"/>
                      <a:pt x="1" y="14043"/>
                      <a:pt x="1" y="11186"/>
                    </a:cubicBezTo>
                    <a:lnTo>
                      <a:pt x="1" y="5198"/>
                    </a:lnTo>
                    <a:cubicBezTo>
                      <a:pt x="1" y="2341"/>
                      <a:pt x="2341" y="1"/>
                      <a:pt x="5198" y="1"/>
                    </a:cubicBezTo>
                    <a:lnTo>
                      <a:pt x="11186" y="1"/>
                    </a:lnTo>
                    <a:cubicBezTo>
                      <a:pt x="14043" y="1"/>
                      <a:pt x="16384" y="2341"/>
                      <a:pt x="16384" y="5198"/>
                    </a:cubicBezTo>
                    <a:lnTo>
                      <a:pt x="16384" y="11186"/>
                    </a:lnTo>
                    <a:cubicBezTo>
                      <a:pt x="16384" y="14043"/>
                      <a:pt x="14043" y="16384"/>
                      <a:pt x="11186" y="163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8100019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582;p93">
                <a:extLst>
                  <a:ext uri="{FF2B5EF4-FFF2-40B4-BE49-F238E27FC236}">
                    <a16:creationId xmlns:a16="http://schemas.microsoft.com/office/drawing/2014/main" id="{FB90AF01-BA8F-44A9-8B11-5532D0EBAE6D}"/>
                  </a:ext>
                </a:extLst>
              </p:cNvPr>
              <p:cNvSpPr/>
              <p:nvPr/>
            </p:nvSpPr>
            <p:spPr>
              <a:xfrm>
                <a:off x="7143844" y="957351"/>
                <a:ext cx="279010" cy="279033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9028" fill="none" extrusionOk="0">
                    <a:moveTo>
                      <a:pt x="9028" y="4499"/>
                    </a:moveTo>
                    <a:cubicBezTo>
                      <a:pt x="9028" y="6991"/>
                      <a:pt x="6991" y="9028"/>
                      <a:pt x="4529" y="9028"/>
                    </a:cubicBezTo>
                    <a:cubicBezTo>
                      <a:pt x="2037" y="9028"/>
                      <a:pt x="0" y="6991"/>
                      <a:pt x="0" y="4499"/>
                    </a:cubicBezTo>
                    <a:cubicBezTo>
                      <a:pt x="0" y="2007"/>
                      <a:pt x="2037" y="0"/>
                      <a:pt x="4529" y="0"/>
                    </a:cubicBezTo>
                    <a:cubicBezTo>
                      <a:pt x="6991" y="0"/>
                      <a:pt x="9028" y="2007"/>
                      <a:pt x="9028" y="449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583;p93">
                <a:extLst>
                  <a:ext uri="{FF2B5EF4-FFF2-40B4-BE49-F238E27FC236}">
                    <a16:creationId xmlns:a16="http://schemas.microsoft.com/office/drawing/2014/main" id="{245D05E4-46CE-4557-B446-D03584A2BDEF}"/>
                  </a:ext>
                </a:extLst>
              </p:cNvPr>
              <p:cNvSpPr/>
              <p:nvPr/>
            </p:nvSpPr>
            <p:spPr>
              <a:xfrm>
                <a:off x="7217120" y="1018422"/>
                <a:ext cx="132490" cy="13624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4408" fill="none" extrusionOk="0">
                    <a:moveTo>
                      <a:pt x="4286" y="4408"/>
                    </a:moveTo>
                    <a:cubicBezTo>
                      <a:pt x="4286" y="3435"/>
                      <a:pt x="3648" y="2432"/>
                      <a:pt x="2766" y="2097"/>
                    </a:cubicBezTo>
                    <a:cubicBezTo>
                      <a:pt x="3070" y="1885"/>
                      <a:pt x="3283" y="1550"/>
                      <a:pt x="3283" y="1125"/>
                    </a:cubicBezTo>
                    <a:cubicBezTo>
                      <a:pt x="3283" y="487"/>
                      <a:pt x="2766" y="0"/>
                      <a:pt x="2158" y="0"/>
                    </a:cubicBezTo>
                    <a:cubicBezTo>
                      <a:pt x="1520" y="0"/>
                      <a:pt x="1003" y="487"/>
                      <a:pt x="1003" y="1125"/>
                    </a:cubicBezTo>
                    <a:cubicBezTo>
                      <a:pt x="1003" y="1550"/>
                      <a:pt x="1216" y="1885"/>
                      <a:pt x="1520" y="2097"/>
                    </a:cubicBezTo>
                    <a:cubicBezTo>
                      <a:pt x="639" y="2432"/>
                      <a:pt x="0" y="3435"/>
                      <a:pt x="0" y="440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8" name="Rectangle : coins arrondis 87">
            <a:extLst>
              <a:ext uri="{FF2B5EF4-FFF2-40B4-BE49-F238E27FC236}">
                <a16:creationId xmlns:a16="http://schemas.microsoft.com/office/drawing/2014/main" id="{03BF90FE-9561-41B7-8B50-B97159D6D574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08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1" name="Google Shape;1350;p88">
            <a:extLst>
              <a:ext uri="{FF2B5EF4-FFF2-40B4-BE49-F238E27FC236}">
                <a16:creationId xmlns:a16="http://schemas.microsoft.com/office/drawing/2014/main" id="{C6CEA900-95B5-47B7-8D78-FDCA017488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14350" lvl="0" indent="-51435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 startAt="3"/>
            </a:pPr>
            <a:r>
              <a:rPr lang="en" sz="2400" dirty="0"/>
              <a:t>CAHIER DES CHARGES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37548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88"/>
          <p:cNvSpPr txBox="1">
            <a:spLocks noGrp="1"/>
          </p:cNvSpPr>
          <p:nvPr>
            <p:ph type="title"/>
          </p:nvPr>
        </p:nvSpPr>
        <p:spPr>
          <a:xfrm>
            <a:off x="713225" y="17232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14350" lvl="0" indent="-51435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 startAt="4"/>
            </a:pPr>
            <a:r>
              <a:rPr lang="en" sz="2400" dirty="0"/>
              <a:t>PLANIFICATION DES TACHES</a:t>
            </a:r>
            <a:endParaRPr sz="2400" dirty="0"/>
          </a:p>
        </p:txBody>
      </p:sp>
      <p:grpSp>
        <p:nvGrpSpPr>
          <p:cNvPr id="1351" name="Google Shape;1351;p88"/>
          <p:cNvGrpSpPr/>
          <p:nvPr/>
        </p:nvGrpSpPr>
        <p:grpSpPr>
          <a:xfrm rot="-608266">
            <a:off x="615603" y="252146"/>
            <a:ext cx="692367" cy="692431"/>
            <a:chOff x="4231275" y="1599750"/>
            <a:chExt cx="692428" cy="692493"/>
          </a:xfrm>
        </p:grpSpPr>
        <p:sp>
          <p:nvSpPr>
            <p:cNvPr id="1352" name="Google Shape;1352;p88"/>
            <p:cNvSpPr/>
            <p:nvPr/>
          </p:nvSpPr>
          <p:spPr>
            <a:xfrm>
              <a:off x="4231275" y="1599750"/>
              <a:ext cx="692428" cy="692493"/>
            </a:xfrm>
            <a:custGeom>
              <a:avLst/>
              <a:gdLst/>
              <a:ahLst/>
              <a:cxnLst/>
              <a:rect l="l" t="t" r="r" b="b"/>
              <a:pathLst>
                <a:path w="8177" h="8178" fill="none" extrusionOk="0">
                  <a:moveTo>
                    <a:pt x="7721" y="3223"/>
                  </a:moveTo>
                  <a:cubicBezTo>
                    <a:pt x="8177" y="5229"/>
                    <a:pt x="6961" y="7235"/>
                    <a:pt x="4955" y="7721"/>
                  </a:cubicBezTo>
                  <a:cubicBezTo>
                    <a:pt x="2949" y="8177"/>
                    <a:pt x="943" y="6961"/>
                    <a:pt x="487" y="4955"/>
                  </a:cubicBezTo>
                  <a:cubicBezTo>
                    <a:pt x="0" y="2949"/>
                    <a:pt x="1247" y="943"/>
                    <a:pt x="3222" y="457"/>
                  </a:cubicBezTo>
                  <a:cubicBezTo>
                    <a:pt x="5229" y="1"/>
                    <a:pt x="7235" y="1247"/>
                    <a:pt x="7721" y="32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8"/>
            <p:cNvSpPr/>
            <p:nvPr/>
          </p:nvSpPr>
          <p:spPr>
            <a:xfrm>
              <a:off x="4411473" y="1759369"/>
              <a:ext cx="332115" cy="342351"/>
            </a:xfrm>
            <a:custGeom>
              <a:avLst/>
              <a:gdLst/>
              <a:ahLst/>
              <a:cxnLst/>
              <a:rect l="l" t="t" r="r" b="b"/>
              <a:pathLst>
                <a:path w="3922" h="4043" fill="none" extrusionOk="0">
                  <a:moveTo>
                    <a:pt x="3921" y="4043"/>
                  </a:moveTo>
                  <a:cubicBezTo>
                    <a:pt x="3921" y="3161"/>
                    <a:pt x="3344" y="2219"/>
                    <a:pt x="2523" y="1915"/>
                  </a:cubicBezTo>
                  <a:cubicBezTo>
                    <a:pt x="2827" y="1733"/>
                    <a:pt x="3009" y="1399"/>
                    <a:pt x="3009" y="1034"/>
                  </a:cubicBezTo>
                  <a:cubicBezTo>
                    <a:pt x="3009" y="456"/>
                    <a:pt x="2553" y="0"/>
                    <a:pt x="1976" y="0"/>
                  </a:cubicBezTo>
                  <a:cubicBezTo>
                    <a:pt x="1398" y="0"/>
                    <a:pt x="912" y="456"/>
                    <a:pt x="912" y="1034"/>
                  </a:cubicBezTo>
                  <a:cubicBezTo>
                    <a:pt x="912" y="1399"/>
                    <a:pt x="1125" y="1733"/>
                    <a:pt x="1398" y="1915"/>
                  </a:cubicBezTo>
                  <a:cubicBezTo>
                    <a:pt x="608" y="2219"/>
                    <a:pt x="0" y="3161"/>
                    <a:pt x="0" y="40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35A2A48-26EC-4B7A-BD48-0BD5BBD88847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09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E3CC00A-E476-4E87-BC03-99A8C130C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9" t="3822" r="2922" b="15664"/>
          <a:stretch/>
        </p:blipFill>
        <p:spPr>
          <a:xfrm>
            <a:off x="713225" y="385431"/>
            <a:ext cx="7717500" cy="46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20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orld Usability Day by Slidesgo">
  <a:themeElements>
    <a:clrScheme name="Simple Light">
      <a:dk1>
        <a:srgbClr val="FFFFFF"/>
      </a:dk1>
      <a:lt1>
        <a:srgbClr val="263238"/>
      </a:lt1>
      <a:dk2>
        <a:srgbClr val="595959"/>
      </a:dk2>
      <a:lt2>
        <a:srgbClr val="F3F3F3"/>
      </a:lt2>
      <a:accent1>
        <a:srgbClr val="C52878"/>
      </a:accent1>
      <a:accent2>
        <a:srgbClr val="D36980"/>
      </a:accent2>
      <a:accent3>
        <a:srgbClr val="860CD1"/>
      </a:accent3>
      <a:accent4>
        <a:srgbClr val="63A4D5"/>
      </a:accent4>
      <a:accent5>
        <a:srgbClr val="8BE1E5"/>
      </a:accent5>
      <a:accent6>
        <a:srgbClr val="F7ED8B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869</Words>
  <Application>Microsoft Office PowerPoint</Application>
  <PresentationFormat>Affichage à l'écran (16:9)</PresentationFormat>
  <Paragraphs>245</Paragraphs>
  <Slides>30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40" baseType="lpstr">
      <vt:lpstr>Wingdings</vt:lpstr>
      <vt:lpstr>Quicksand</vt:lpstr>
      <vt:lpstr>Arial</vt:lpstr>
      <vt:lpstr>Montserrat Black</vt:lpstr>
      <vt:lpstr>Montserrat</vt:lpstr>
      <vt:lpstr>Poppins</vt:lpstr>
      <vt:lpstr>Bebas Neue</vt:lpstr>
      <vt:lpstr>Roboto Condensed Light</vt:lpstr>
      <vt:lpstr>Bookman Old Style</vt:lpstr>
      <vt:lpstr>World Usability Day by Slidesgo</vt:lpstr>
      <vt:lpstr>CONCEPTION ET REALISATION D’UNE PLATEFORME WEB DE GESTION ET DE COMMUNICATION : CAS DE L’ESI</vt:lpstr>
      <vt:lpstr>INTRODUCTION Généralités &amp; Problématique</vt:lpstr>
      <vt:lpstr>REALISATION</vt:lpstr>
      <vt:lpstr>CADRE &amp; CONTEXTE</vt:lpstr>
      <vt:lpstr>PRESENTATION DU CONTEXTE DE L’ETUDE</vt:lpstr>
      <vt:lpstr>PRESENTATION DU CONTEXTE DE L’ETUDE</vt:lpstr>
      <vt:lpstr>OBJECTIFS DU PROJET</vt:lpstr>
      <vt:lpstr>CAHIER DES CHARGES</vt:lpstr>
      <vt:lpstr>PLANIFICATION DES TACHES</vt:lpstr>
      <vt:lpstr>CONCEPTION</vt:lpstr>
      <vt:lpstr>CHOIX DE LA METHODE D’ANALYSE</vt:lpstr>
      <vt:lpstr>ANALYSE DU PROJET</vt:lpstr>
      <vt:lpstr>ANALYSE DU PROJET</vt:lpstr>
      <vt:lpstr>ANALYSE DU PROJET</vt:lpstr>
      <vt:lpstr>ANALYSE DU PROJET</vt:lpstr>
      <vt:lpstr>ANALYSE  DU PROJET</vt:lpstr>
      <vt:lpstr>ANALYSE  DU PROJET</vt:lpstr>
      <vt:lpstr>ANALYSE DU PROJET</vt:lpstr>
      <vt:lpstr>REALISATION</vt:lpstr>
      <vt:lpstr>SGBD MySQL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COUT DU PROJET</vt:lpstr>
      <vt:lpstr>Bilan de l’étude et perspective du projet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USABILITY DAY</dc:title>
  <dc:creator>GHOST</dc:creator>
  <cp:lastModifiedBy>TAHI EZAN ALEXANDRE SALOMON</cp:lastModifiedBy>
  <cp:revision>142</cp:revision>
  <dcterms:modified xsi:type="dcterms:W3CDTF">2022-02-01T08:59:17Z</dcterms:modified>
</cp:coreProperties>
</file>